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7" r:id="rId2"/>
    <p:sldId id="408" r:id="rId3"/>
    <p:sldId id="374" r:id="rId4"/>
    <p:sldId id="386" r:id="rId5"/>
    <p:sldId id="393" r:id="rId6"/>
    <p:sldId id="402" r:id="rId7"/>
    <p:sldId id="387" r:id="rId8"/>
    <p:sldId id="404" r:id="rId9"/>
    <p:sldId id="392" r:id="rId10"/>
    <p:sldId id="396" r:id="rId11"/>
    <p:sldId id="397" r:id="rId12"/>
    <p:sldId id="405" r:id="rId13"/>
    <p:sldId id="389" r:id="rId14"/>
    <p:sldId id="394" r:id="rId15"/>
    <p:sldId id="409" r:id="rId16"/>
    <p:sldId id="406" r:id="rId17"/>
    <p:sldId id="390" r:id="rId18"/>
    <p:sldId id="407" r:id="rId19"/>
    <p:sldId id="395" r:id="rId20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311CF6B-DAD8-467F-83B4-AC7B33C190C2}" v="90" dt="2024-07-01T10:44:30.71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Stile medio 2 - Colore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Stile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224" autoAdjust="0"/>
    <p:restoredTop sz="94633" autoAdjust="0"/>
  </p:normalViewPr>
  <p:slideViewPr>
    <p:cSldViewPr snapToGrid="0">
      <p:cViewPr varScale="1">
        <p:scale>
          <a:sx n="105" d="100"/>
          <a:sy n="105" d="100"/>
        </p:scale>
        <p:origin x="702" y="96"/>
      </p:cViewPr>
      <p:guideLst/>
    </p:cSldViewPr>
  </p:slideViewPr>
  <p:outlineViewPr>
    <p:cViewPr>
      <p:scale>
        <a:sx n="66" d="100"/>
        <a:sy n="66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3" d="100"/>
          <a:sy n="83" d="100"/>
        </p:scale>
        <p:origin x="2484" y="5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RYAM PIROZZI" userId="c41ed8b5-6133-47d2-b13e-8494607cdf67" providerId="ADAL" clId="{9311CF6B-DAD8-467F-83B4-AC7B33C190C2}"/>
    <pc:docChg chg="undo custSel addSld delSld modSld">
      <pc:chgData name="MIRYAM PIROZZI" userId="c41ed8b5-6133-47d2-b13e-8494607cdf67" providerId="ADAL" clId="{9311CF6B-DAD8-467F-83B4-AC7B33C190C2}" dt="2024-07-01T12:46:34.161" v="819" actId="47"/>
      <pc:docMkLst>
        <pc:docMk/>
      </pc:docMkLst>
      <pc:sldChg chg="modSp mod">
        <pc:chgData name="MIRYAM PIROZZI" userId="c41ed8b5-6133-47d2-b13e-8494607cdf67" providerId="ADAL" clId="{9311CF6B-DAD8-467F-83B4-AC7B33C190C2}" dt="2024-07-01T09:44:53.074" v="517" actId="20577"/>
        <pc:sldMkLst>
          <pc:docMk/>
          <pc:sldMk cId="0" sldId="257"/>
        </pc:sldMkLst>
        <pc:spChg chg="mod">
          <ac:chgData name="MIRYAM PIROZZI" userId="c41ed8b5-6133-47d2-b13e-8494607cdf67" providerId="ADAL" clId="{9311CF6B-DAD8-467F-83B4-AC7B33C190C2}" dt="2024-07-01T09:44:53.074" v="517" actId="20577"/>
          <ac:spMkLst>
            <pc:docMk/>
            <pc:sldMk cId="0" sldId="257"/>
            <ac:spMk id="86" creationId="{00000000-0000-0000-0000-000000000000}"/>
          </ac:spMkLst>
        </pc:spChg>
      </pc:sldChg>
      <pc:sldChg chg="addSp delSp modSp mod">
        <pc:chgData name="MIRYAM PIROZZI" userId="c41ed8b5-6133-47d2-b13e-8494607cdf67" providerId="ADAL" clId="{9311CF6B-DAD8-467F-83B4-AC7B33C190C2}" dt="2024-06-28T09:33:54.937" v="9" actId="1076"/>
        <pc:sldMkLst>
          <pc:docMk/>
          <pc:sldMk cId="4034239175" sldId="275"/>
        </pc:sldMkLst>
        <pc:picChg chg="add del mod">
          <ac:chgData name="MIRYAM PIROZZI" userId="c41ed8b5-6133-47d2-b13e-8494607cdf67" providerId="ADAL" clId="{9311CF6B-DAD8-467F-83B4-AC7B33C190C2}" dt="2024-06-28T09:33:17.785" v="4" actId="478"/>
          <ac:picMkLst>
            <pc:docMk/>
            <pc:sldMk cId="4034239175" sldId="275"/>
            <ac:picMk id="4" creationId="{AFC0D2E3-0A86-C2E7-ADE4-8018EA0C0E8E}"/>
          </ac:picMkLst>
        </pc:picChg>
        <pc:picChg chg="del">
          <ac:chgData name="MIRYAM PIROZZI" userId="c41ed8b5-6133-47d2-b13e-8494607cdf67" providerId="ADAL" clId="{9311CF6B-DAD8-467F-83B4-AC7B33C190C2}" dt="2024-06-28T09:33:02.265" v="0" actId="478"/>
          <ac:picMkLst>
            <pc:docMk/>
            <pc:sldMk cId="4034239175" sldId="275"/>
            <ac:picMk id="5" creationId="{5838F87A-5CD9-3D45-F203-3B300D6106CD}"/>
          </ac:picMkLst>
        </pc:picChg>
        <pc:picChg chg="add mod">
          <ac:chgData name="MIRYAM PIROZZI" userId="c41ed8b5-6133-47d2-b13e-8494607cdf67" providerId="ADAL" clId="{9311CF6B-DAD8-467F-83B4-AC7B33C190C2}" dt="2024-06-28T09:33:54.937" v="9" actId="1076"/>
          <ac:picMkLst>
            <pc:docMk/>
            <pc:sldMk cId="4034239175" sldId="275"/>
            <ac:picMk id="7" creationId="{AAA5B14D-4AD7-5CEB-6EB5-F71EF7F7C5AC}"/>
          </ac:picMkLst>
        </pc:picChg>
      </pc:sldChg>
      <pc:sldChg chg="addSp delSp modSp mod">
        <pc:chgData name="MIRYAM PIROZZI" userId="c41ed8b5-6133-47d2-b13e-8494607cdf67" providerId="ADAL" clId="{9311CF6B-DAD8-467F-83B4-AC7B33C190C2}" dt="2024-07-01T10:35:33.836" v="760" actId="20577"/>
        <pc:sldMkLst>
          <pc:docMk/>
          <pc:sldMk cId="103381330" sldId="279"/>
        </pc:sldMkLst>
        <pc:spChg chg="mod">
          <ac:chgData name="MIRYAM PIROZZI" userId="c41ed8b5-6133-47d2-b13e-8494607cdf67" providerId="ADAL" clId="{9311CF6B-DAD8-467F-83B4-AC7B33C190C2}" dt="2024-06-28T13:44:22.496" v="213" actId="14100"/>
          <ac:spMkLst>
            <pc:docMk/>
            <pc:sldMk cId="103381330" sldId="279"/>
            <ac:spMk id="2" creationId="{5ADEE878-916A-1469-867C-788196871159}"/>
          </ac:spMkLst>
        </pc:spChg>
        <pc:spChg chg="mod">
          <ac:chgData name="MIRYAM PIROZZI" userId="c41ed8b5-6133-47d2-b13e-8494607cdf67" providerId="ADAL" clId="{9311CF6B-DAD8-467F-83B4-AC7B33C190C2}" dt="2024-06-28T09:38:39.446" v="24" actId="20577"/>
          <ac:spMkLst>
            <pc:docMk/>
            <pc:sldMk cId="103381330" sldId="279"/>
            <ac:spMk id="92" creationId="{00000000-0000-0000-0000-000000000000}"/>
          </ac:spMkLst>
        </pc:spChg>
        <pc:graphicFrameChg chg="add del">
          <ac:chgData name="MIRYAM PIROZZI" userId="c41ed8b5-6133-47d2-b13e-8494607cdf67" providerId="ADAL" clId="{9311CF6B-DAD8-467F-83B4-AC7B33C190C2}" dt="2024-07-01T10:19:23.669" v="575" actId="3680"/>
          <ac:graphicFrameMkLst>
            <pc:docMk/>
            <pc:sldMk cId="103381330" sldId="279"/>
            <ac:graphicFrameMk id="3" creationId="{22B2FA56-6EE4-49C3-7E3A-A215B11D878D}"/>
          </ac:graphicFrameMkLst>
        </pc:graphicFrameChg>
        <pc:graphicFrameChg chg="add mod modGraphic">
          <ac:chgData name="MIRYAM PIROZZI" userId="c41ed8b5-6133-47d2-b13e-8494607cdf67" providerId="ADAL" clId="{9311CF6B-DAD8-467F-83B4-AC7B33C190C2}" dt="2024-07-01T10:23:33.388" v="635" actId="12385"/>
          <ac:graphicFrameMkLst>
            <pc:docMk/>
            <pc:sldMk cId="103381330" sldId="279"/>
            <ac:graphicFrameMk id="4" creationId="{E84A69BF-C65C-263B-ABD7-EEF97B075F08}"/>
          </ac:graphicFrameMkLst>
        </pc:graphicFrameChg>
        <pc:graphicFrameChg chg="add mod">
          <ac:chgData name="MIRYAM PIROZZI" userId="c41ed8b5-6133-47d2-b13e-8494607cdf67" providerId="ADAL" clId="{9311CF6B-DAD8-467F-83B4-AC7B33C190C2}" dt="2024-07-01T10:21:53.212" v="623" actId="1076"/>
          <ac:graphicFrameMkLst>
            <pc:docMk/>
            <pc:sldMk cId="103381330" sldId="279"/>
            <ac:graphicFrameMk id="5" creationId="{50CFD919-E9E0-B762-DB6D-DC13746A221D}"/>
          </ac:graphicFrameMkLst>
        </pc:graphicFrameChg>
        <pc:graphicFrameChg chg="add mod modGraphic">
          <ac:chgData name="MIRYAM PIROZZI" userId="c41ed8b5-6133-47d2-b13e-8494607cdf67" providerId="ADAL" clId="{9311CF6B-DAD8-467F-83B4-AC7B33C190C2}" dt="2024-07-01T10:35:33.836" v="760" actId="20577"/>
          <ac:graphicFrameMkLst>
            <pc:docMk/>
            <pc:sldMk cId="103381330" sldId="279"/>
            <ac:graphicFrameMk id="6" creationId="{A1F59A1B-4EA7-F287-BDC3-444908A24B49}"/>
          </ac:graphicFrameMkLst>
        </pc:graphicFrameChg>
        <pc:picChg chg="add del mod">
          <ac:chgData name="MIRYAM PIROZZI" userId="c41ed8b5-6133-47d2-b13e-8494607cdf67" providerId="ADAL" clId="{9311CF6B-DAD8-467F-83B4-AC7B33C190C2}" dt="2024-06-28T11:09:11.677" v="192" actId="478"/>
          <ac:picMkLst>
            <pc:docMk/>
            <pc:sldMk cId="103381330" sldId="279"/>
            <ac:picMk id="4" creationId="{133EEC3F-E70A-FF07-00AF-9D01408F30B2}"/>
          </ac:picMkLst>
        </pc:picChg>
        <pc:picChg chg="del">
          <ac:chgData name="MIRYAM PIROZZI" userId="c41ed8b5-6133-47d2-b13e-8494607cdf67" providerId="ADAL" clId="{9311CF6B-DAD8-467F-83B4-AC7B33C190C2}" dt="2024-06-28T09:39:19.265" v="41" actId="478"/>
          <ac:picMkLst>
            <pc:docMk/>
            <pc:sldMk cId="103381330" sldId="279"/>
            <ac:picMk id="5" creationId="{BB75D0C1-C32E-C24B-0D1E-172578FF2146}"/>
          </ac:picMkLst>
        </pc:picChg>
        <pc:picChg chg="del">
          <ac:chgData name="MIRYAM PIROZZI" userId="c41ed8b5-6133-47d2-b13e-8494607cdf67" providerId="ADAL" clId="{9311CF6B-DAD8-467F-83B4-AC7B33C190C2}" dt="2024-06-28T09:39:18.570" v="40" actId="478"/>
          <ac:picMkLst>
            <pc:docMk/>
            <pc:sldMk cId="103381330" sldId="279"/>
            <ac:picMk id="7" creationId="{72C8308C-DAFC-A7D9-EEE5-CC2E1F5E7B2D}"/>
          </ac:picMkLst>
        </pc:picChg>
        <pc:picChg chg="add del mod">
          <ac:chgData name="MIRYAM PIROZZI" userId="c41ed8b5-6133-47d2-b13e-8494607cdf67" providerId="ADAL" clId="{9311CF6B-DAD8-467F-83B4-AC7B33C190C2}" dt="2024-06-28T11:00:54.786" v="139" actId="478"/>
          <ac:picMkLst>
            <pc:docMk/>
            <pc:sldMk cId="103381330" sldId="279"/>
            <ac:picMk id="8" creationId="{92EDB537-371C-0BBB-FA6E-AE32483CB64E}"/>
          </ac:picMkLst>
        </pc:picChg>
        <pc:picChg chg="add mod">
          <ac:chgData name="MIRYAM PIROZZI" userId="c41ed8b5-6133-47d2-b13e-8494607cdf67" providerId="ADAL" clId="{9311CF6B-DAD8-467F-83B4-AC7B33C190C2}" dt="2024-06-28T11:09:19.282" v="194" actId="1076"/>
          <ac:picMkLst>
            <pc:docMk/>
            <pc:sldMk cId="103381330" sldId="279"/>
            <ac:picMk id="10" creationId="{F18A21B6-30E8-E805-C146-E3C78AE29187}"/>
          </ac:picMkLst>
        </pc:picChg>
        <pc:picChg chg="add del mod">
          <ac:chgData name="MIRYAM PIROZZI" userId="c41ed8b5-6133-47d2-b13e-8494607cdf67" providerId="ADAL" clId="{9311CF6B-DAD8-467F-83B4-AC7B33C190C2}" dt="2024-06-28T14:58:12.621" v="270" actId="478"/>
          <ac:picMkLst>
            <pc:docMk/>
            <pc:sldMk cId="103381330" sldId="279"/>
            <ac:picMk id="11" creationId="{EDC07C01-EA0D-BE6C-938E-7494779C7B85}"/>
          </ac:picMkLst>
        </pc:picChg>
        <pc:picChg chg="add mod">
          <ac:chgData name="MIRYAM PIROZZI" userId="c41ed8b5-6133-47d2-b13e-8494607cdf67" providerId="ADAL" clId="{9311CF6B-DAD8-467F-83B4-AC7B33C190C2}" dt="2024-06-28T14:58:26.858" v="276" actId="1076"/>
          <ac:picMkLst>
            <pc:docMk/>
            <pc:sldMk cId="103381330" sldId="279"/>
            <ac:picMk id="13" creationId="{FB6CAF54-E1F6-77E6-DA44-99382662E7C0}"/>
          </ac:picMkLst>
        </pc:picChg>
      </pc:sldChg>
      <pc:sldChg chg="addSp delSp modSp mod">
        <pc:chgData name="MIRYAM PIROZZI" userId="c41ed8b5-6133-47d2-b13e-8494607cdf67" providerId="ADAL" clId="{9311CF6B-DAD8-467F-83B4-AC7B33C190C2}" dt="2024-07-01T10:33:34.146" v="727" actId="20577"/>
        <pc:sldMkLst>
          <pc:docMk/>
          <pc:sldMk cId="1660005248" sldId="281"/>
        </pc:sldMkLst>
        <pc:spChg chg="mod">
          <ac:chgData name="MIRYAM PIROZZI" userId="c41ed8b5-6133-47d2-b13e-8494607cdf67" providerId="ADAL" clId="{9311CF6B-DAD8-467F-83B4-AC7B33C190C2}" dt="2024-06-28T14:59:10.612" v="281" actId="20577"/>
          <ac:spMkLst>
            <pc:docMk/>
            <pc:sldMk cId="1660005248" sldId="281"/>
            <ac:spMk id="2" creationId="{5ADEE878-916A-1469-867C-788196871159}"/>
          </ac:spMkLst>
        </pc:spChg>
        <pc:spChg chg="mod">
          <ac:chgData name="MIRYAM PIROZZI" userId="c41ed8b5-6133-47d2-b13e-8494607cdf67" providerId="ADAL" clId="{9311CF6B-DAD8-467F-83B4-AC7B33C190C2}" dt="2024-06-28T13:44:47.616" v="216" actId="20577"/>
          <ac:spMkLst>
            <pc:docMk/>
            <pc:sldMk cId="1660005248" sldId="281"/>
            <ac:spMk id="92" creationId="{00000000-0000-0000-0000-000000000000}"/>
          </ac:spMkLst>
        </pc:spChg>
        <pc:graphicFrameChg chg="add mod modGraphic">
          <ac:chgData name="MIRYAM PIROZZI" userId="c41ed8b5-6133-47d2-b13e-8494607cdf67" providerId="ADAL" clId="{9311CF6B-DAD8-467F-83B4-AC7B33C190C2}" dt="2024-07-01T10:24:21.966" v="644" actId="20577"/>
          <ac:graphicFrameMkLst>
            <pc:docMk/>
            <pc:sldMk cId="1660005248" sldId="281"/>
            <ac:graphicFrameMk id="3" creationId="{C6583433-2C1A-B870-461E-08B08D565CF4}"/>
          </ac:graphicFrameMkLst>
        </pc:graphicFrameChg>
        <pc:graphicFrameChg chg="add mod modGraphic">
          <ac:chgData name="MIRYAM PIROZZI" userId="c41ed8b5-6133-47d2-b13e-8494607cdf67" providerId="ADAL" clId="{9311CF6B-DAD8-467F-83B4-AC7B33C190C2}" dt="2024-07-01T10:33:34.146" v="727" actId="20577"/>
          <ac:graphicFrameMkLst>
            <pc:docMk/>
            <pc:sldMk cId="1660005248" sldId="281"/>
            <ac:graphicFrameMk id="4" creationId="{BCEF288D-D33D-CE2D-A35C-9FBC32A7D808}"/>
          </ac:graphicFrameMkLst>
        </pc:graphicFrameChg>
        <pc:picChg chg="add del mod">
          <ac:chgData name="MIRYAM PIROZZI" userId="c41ed8b5-6133-47d2-b13e-8494607cdf67" providerId="ADAL" clId="{9311CF6B-DAD8-467F-83B4-AC7B33C190C2}" dt="2024-06-28T15:03:27.326" v="290" actId="478"/>
          <ac:picMkLst>
            <pc:docMk/>
            <pc:sldMk cId="1660005248" sldId="281"/>
            <ac:picMk id="3" creationId="{2F670B1E-48B3-CB4F-EA7F-8D423118644E}"/>
          </ac:picMkLst>
        </pc:picChg>
        <pc:picChg chg="del">
          <ac:chgData name="MIRYAM PIROZZI" userId="c41ed8b5-6133-47d2-b13e-8494607cdf67" providerId="ADAL" clId="{9311CF6B-DAD8-467F-83B4-AC7B33C190C2}" dt="2024-06-28T13:46:25.825" v="223" actId="478"/>
          <ac:picMkLst>
            <pc:docMk/>
            <pc:sldMk cId="1660005248" sldId="281"/>
            <ac:picMk id="4" creationId="{B29C6258-7697-4B4F-5D04-F3B3EBA5EE16}"/>
          </ac:picMkLst>
        </pc:picChg>
        <pc:picChg chg="add del mod">
          <ac:chgData name="MIRYAM PIROZZI" userId="c41ed8b5-6133-47d2-b13e-8494607cdf67" providerId="ADAL" clId="{9311CF6B-DAD8-467F-83B4-AC7B33C190C2}" dt="2024-06-28T15:04:06.274" v="297" actId="478"/>
          <ac:picMkLst>
            <pc:docMk/>
            <pc:sldMk cId="1660005248" sldId="281"/>
            <ac:picMk id="6" creationId="{A5AED644-0C4D-8193-A107-CCE2CCF8088E}"/>
          </ac:picMkLst>
        </pc:picChg>
        <pc:picChg chg="del">
          <ac:chgData name="MIRYAM PIROZZI" userId="c41ed8b5-6133-47d2-b13e-8494607cdf67" providerId="ADAL" clId="{9311CF6B-DAD8-467F-83B4-AC7B33C190C2}" dt="2024-06-28T13:46:18.307" v="221" actId="478"/>
          <ac:picMkLst>
            <pc:docMk/>
            <pc:sldMk cId="1660005248" sldId="281"/>
            <ac:picMk id="7" creationId="{2EF5EA0C-16B8-2474-1362-9249CC47AB4E}"/>
          </ac:picMkLst>
        </pc:picChg>
        <pc:picChg chg="add mod">
          <ac:chgData name="MIRYAM PIROZZI" userId="c41ed8b5-6133-47d2-b13e-8494607cdf67" providerId="ADAL" clId="{9311CF6B-DAD8-467F-83B4-AC7B33C190C2}" dt="2024-06-28T15:03:48.517" v="296" actId="1076"/>
          <ac:picMkLst>
            <pc:docMk/>
            <pc:sldMk cId="1660005248" sldId="281"/>
            <ac:picMk id="9" creationId="{E567A7EE-0942-7ADD-9B64-5D032C953411}"/>
          </ac:picMkLst>
        </pc:picChg>
        <pc:picChg chg="add del mod">
          <ac:chgData name="MIRYAM PIROZZI" userId="c41ed8b5-6133-47d2-b13e-8494607cdf67" providerId="ADAL" clId="{9311CF6B-DAD8-467F-83B4-AC7B33C190C2}" dt="2024-06-28T15:09:45.722" v="319" actId="478"/>
          <ac:picMkLst>
            <pc:docMk/>
            <pc:sldMk cId="1660005248" sldId="281"/>
            <ac:picMk id="11" creationId="{29A5F793-CDD8-47C9-47BC-D711A76899BF}"/>
          </ac:picMkLst>
        </pc:picChg>
        <pc:picChg chg="add del mod">
          <ac:chgData name="MIRYAM PIROZZI" userId="c41ed8b5-6133-47d2-b13e-8494607cdf67" providerId="ADAL" clId="{9311CF6B-DAD8-467F-83B4-AC7B33C190C2}" dt="2024-06-28T15:55:34.450" v="343" actId="478"/>
          <ac:picMkLst>
            <pc:docMk/>
            <pc:sldMk cId="1660005248" sldId="281"/>
            <ac:picMk id="13" creationId="{F4E49677-E1EA-5B08-B737-F164CE4AD2B7}"/>
          </ac:picMkLst>
        </pc:picChg>
        <pc:picChg chg="add mod">
          <ac:chgData name="MIRYAM PIROZZI" userId="c41ed8b5-6133-47d2-b13e-8494607cdf67" providerId="ADAL" clId="{9311CF6B-DAD8-467F-83B4-AC7B33C190C2}" dt="2024-06-28T15:55:34.797" v="344"/>
          <ac:picMkLst>
            <pc:docMk/>
            <pc:sldMk cId="1660005248" sldId="281"/>
            <ac:picMk id="14" creationId="{D2CE4AAF-C8E5-F975-0808-880F124571BB}"/>
          </ac:picMkLst>
        </pc:picChg>
      </pc:sldChg>
      <pc:sldChg chg="addSp delSp modSp mod">
        <pc:chgData name="MIRYAM PIROZZI" userId="c41ed8b5-6133-47d2-b13e-8494607cdf67" providerId="ADAL" clId="{9311CF6B-DAD8-467F-83B4-AC7B33C190C2}" dt="2024-07-01T10:34:40.210" v="745" actId="20577"/>
        <pc:sldMkLst>
          <pc:docMk/>
          <pc:sldMk cId="2822578092" sldId="282"/>
        </pc:sldMkLst>
        <pc:spChg chg="mod">
          <ac:chgData name="MIRYAM PIROZZI" userId="c41ed8b5-6133-47d2-b13e-8494607cdf67" providerId="ADAL" clId="{9311CF6B-DAD8-467F-83B4-AC7B33C190C2}" dt="2024-06-28T14:59:45.462" v="289" actId="20577"/>
          <ac:spMkLst>
            <pc:docMk/>
            <pc:sldMk cId="2822578092" sldId="282"/>
            <ac:spMk id="2" creationId="{5ADEE878-916A-1469-867C-788196871159}"/>
          </ac:spMkLst>
        </pc:spChg>
        <pc:spChg chg="mod">
          <ac:chgData name="MIRYAM PIROZZI" userId="c41ed8b5-6133-47d2-b13e-8494607cdf67" providerId="ADAL" clId="{9311CF6B-DAD8-467F-83B4-AC7B33C190C2}" dt="2024-06-28T13:51:01.514" v="229" actId="20577"/>
          <ac:spMkLst>
            <pc:docMk/>
            <pc:sldMk cId="2822578092" sldId="282"/>
            <ac:spMk id="92" creationId="{00000000-0000-0000-0000-000000000000}"/>
          </ac:spMkLst>
        </pc:spChg>
        <pc:graphicFrameChg chg="add del mod modGraphic">
          <ac:chgData name="MIRYAM PIROZZI" userId="c41ed8b5-6133-47d2-b13e-8494607cdf67" providerId="ADAL" clId="{9311CF6B-DAD8-467F-83B4-AC7B33C190C2}" dt="2024-07-01T10:33:48.291" v="729" actId="478"/>
          <ac:graphicFrameMkLst>
            <pc:docMk/>
            <pc:sldMk cId="2822578092" sldId="282"/>
            <ac:graphicFrameMk id="3" creationId="{BE47C792-643A-0601-CE08-4070BD9D2C61}"/>
          </ac:graphicFrameMkLst>
        </pc:graphicFrameChg>
        <pc:graphicFrameChg chg="add mod modGraphic">
          <ac:chgData name="MIRYAM PIROZZI" userId="c41ed8b5-6133-47d2-b13e-8494607cdf67" providerId="ADAL" clId="{9311CF6B-DAD8-467F-83B4-AC7B33C190C2}" dt="2024-07-01T10:34:40.210" v="745" actId="20577"/>
          <ac:graphicFrameMkLst>
            <pc:docMk/>
            <pc:sldMk cId="2822578092" sldId="282"/>
            <ac:graphicFrameMk id="4" creationId="{1761FF2E-9FA2-DAA2-8830-54C8766BE7B0}"/>
          </ac:graphicFrameMkLst>
        </pc:graphicFrameChg>
        <pc:graphicFrameChg chg="add mod">
          <ac:chgData name="MIRYAM PIROZZI" userId="c41ed8b5-6133-47d2-b13e-8494607cdf67" providerId="ADAL" clId="{9311CF6B-DAD8-467F-83B4-AC7B33C190C2}" dt="2024-07-01T10:33:48.693" v="730"/>
          <ac:graphicFrameMkLst>
            <pc:docMk/>
            <pc:sldMk cId="2822578092" sldId="282"/>
            <ac:graphicFrameMk id="5" creationId="{269275B3-16E4-1F20-6567-17FE8E1BD43F}"/>
          </ac:graphicFrameMkLst>
        </pc:graphicFrameChg>
        <pc:picChg chg="add del mod">
          <ac:chgData name="MIRYAM PIROZZI" userId="c41ed8b5-6133-47d2-b13e-8494607cdf67" providerId="ADAL" clId="{9311CF6B-DAD8-467F-83B4-AC7B33C190C2}" dt="2024-06-28T15:07:38.896" v="308" actId="478"/>
          <ac:picMkLst>
            <pc:docMk/>
            <pc:sldMk cId="2822578092" sldId="282"/>
            <ac:picMk id="3" creationId="{4E815AA4-F6DA-759A-F883-B7E18A4207B5}"/>
          </ac:picMkLst>
        </pc:picChg>
        <pc:picChg chg="add del mod">
          <ac:chgData name="MIRYAM PIROZZI" userId="c41ed8b5-6133-47d2-b13e-8494607cdf67" providerId="ADAL" clId="{9311CF6B-DAD8-467F-83B4-AC7B33C190C2}" dt="2024-06-28T15:07:48.076" v="311" actId="478"/>
          <ac:picMkLst>
            <pc:docMk/>
            <pc:sldMk cId="2822578092" sldId="282"/>
            <ac:picMk id="5" creationId="{F17F9FC3-94E9-5057-090D-15FC691932FF}"/>
          </ac:picMkLst>
        </pc:picChg>
        <pc:picChg chg="del mod modCrop">
          <ac:chgData name="MIRYAM PIROZZI" userId="c41ed8b5-6133-47d2-b13e-8494607cdf67" providerId="ADAL" clId="{9311CF6B-DAD8-467F-83B4-AC7B33C190C2}" dt="2024-06-28T13:52:01.908" v="237" actId="478"/>
          <ac:picMkLst>
            <pc:docMk/>
            <pc:sldMk cId="2822578092" sldId="282"/>
            <ac:picMk id="6" creationId="{F5340CF6-04F7-0B4E-A4A1-81ADE2ACECCA}"/>
          </ac:picMkLst>
        </pc:picChg>
        <pc:picChg chg="add del mod">
          <ac:chgData name="MIRYAM PIROZZI" userId="c41ed8b5-6133-47d2-b13e-8494607cdf67" providerId="ADAL" clId="{9311CF6B-DAD8-467F-83B4-AC7B33C190C2}" dt="2024-06-28T15:07:39.553" v="309" actId="478"/>
          <ac:picMkLst>
            <pc:docMk/>
            <pc:sldMk cId="2822578092" sldId="282"/>
            <ac:picMk id="7" creationId="{DFE53DF3-B7C3-50BE-031F-04F86E69BCB7}"/>
          </ac:picMkLst>
        </pc:picChg>
        <pc:picChg chg="del mod modCrop">
          <ac:chgData name="MIRYAM PIROZZI" userId="c41ed8b5-6133-47d2-b13e-8494607cdf67" providerId="ADAL" clId="{9311CF6B-DAD8-467F-83B4-AC7B33C190C2}" dt="2024-06-28T13:52:02.666" v="238" actId="478"/>
          <ac:picMkLst>
            <pc:docMk/>
            <pc:sldMk cId="2822578092" sldId="282"/>
            <ac:picMk id="8" creationId="{A5EB8176-5963-EDDE-9A38-5E3C34993F95}"/>
          </ac:picMkLst>
        </pc:picChg>
        <pc:picChg chg="add del mod">
          <ac:chgData name="MIRYAM PIROZZI" userId="c41ed8b5-6133-47d2-b13e-8494607cdf67" providerId="ADAL" clId="{9311CF6B-DAD8-467F-83B4-AC7B33C190C2}" dt="2024-06-28T15:10:04.564" v="325" actId="478"/>
          <ac:picMkLst>
            <pc:docMk/>
            <pc:sldMk cId="2822578092" sldId="282"/>
            <ac:picMk id="9" creationId="{6C542478-F46B-4FB3-BD91-BFF2A8FF5629}"/>
          </ac:picMkLst>
        </pc:picChg>
        <pc:picChg chg="add del mod">
          <ac:chgData name="MIRYAM PIROZZI" userId="c41ed8b5-6133-47d2-b13e-8494607cdf67" providerId="ADAL" clId="{9311CF6B-DAD8-467F-83B4-AC7B33C190C2}" dt="2024-06-28T15:10:07.313" v="327" actId="478"/>
          <ac:picMkLst>
            <pc:docMk/>
            <pc:sldMk cId="2822578092" sldId="282"/>
            <ac:picMk id="11" creationId="{525497AE-EF01-CEF9-741A-80556AEF47BC}"/>
          </ac:picMkLst>
        </pc:picChg>
        <pc:picChg chg="add del mod">
          <ac:chgData name="MIRYAM PIROZZI" userId="c41ed8b5-6133-47d2-b13e-8494607cdf67" providerId="ADAL" clId="{9311CF6B-DAD8-467F-83B4-AC7B33C190C2}" dt="2024-06-28T15:54:53.954" v="334" actId="478"/>
          <ac:picMkLst>
            <pc:docMk/>
            <pc:sldMk cId="2822578092" sldId="282"/>
            <ac:picMk id="12" creationId="{1FACE512-284B-AA12-C233-C42921C889E3}"/>
          </ac:picMkLst>
        </pc:picChg>
        <pc:picChg chg="add mod">
          <ac:chgData name="MIRYAM PIROZZI" userId="c41ed8b5-6133-47d2-b13e-8494607cdf67" providerId="ADAL" clId="{9311CF6B-DAD8-467F-83B4-AC7B33C190C2}" dt="2024-06-28T15:10:30.605" v="333" actId="1076"/>
          <ac:picMkLst>
            <pc:docMk/>
            <pc:sldMk cId="2822578092" sldId="282"/>
            <ac:picMk id="14" creationId="{2B060D24-AAE9-768B-BB8F-FFCAC3D282B6}"/>
          </ac:picMkLst>
        </pc:picChg>
        <pc:picChg chg="add del mod">
          <ac:chgData name="MIRYAM PIROZZI" userId="c41ed8b5-6133-47d2-b13e-8494607cdf67" providerId="ADAL" clId="{9311CF6B-DAD8-467F-83B4-AC7B33C190C2}" dt="2024-06-28T15:55:31.239" v="342" actId="478"/>
          <ac:picMkLst>
            <pc:docMk/>
            <pc:sldMk cId="2822578092" sldId="282"/>
            <ac:picMk id="16" creationId="{19493B97-06E2-53A8-BF82-C81AB2E3FAE2}"/>
          </ac:picMkLst>
        </pc:picChg>
      </pc:sldChg>
      <pc:sldChg chg="addSp delSp modSp mod">
        <pc:chgData name="MIRYAM PIROZZI" userId="c41ed8b5-6133-47d2-b13e-8494607cdf67" providerId="ADAL" clId="{9311CF6B-DAD8-467F-83B4-AC7B33C190C2}" dt="2024-07-01T10:25:01.936" v="647" actId="478"/>
        <pc:sldMkLst>
          <pc:docMk/>
          <pc:sldMk cId="2218441381" sldId="283"/>
        </pc:sldMkLst>
        <pc:spChg chg="mod">
          <ac:chgData name="MIRYAM PIROZZI" userId="c41ed8b5-6133-47d2-b13e-8494607cdf67" providerId="ADAL" clId="{9311CF6B-DAD8-467F-83B4-AC7B33C190C2}" dt="2024-07-01T09:03:26.232" v="350" actId="20577"/>
          <ac:spMkLst>
            <pc:docMk/>
            <pc:sldMk cId="2218441381" sldId="283"/>
            <ac:spMk id="2" creationId="{5ADEE878-916A-1469-867C-788196871159}"/>
          </ac:spMkLst>
        </pc:spChg>
        <pc:spChg chg="mod">
          <ac:chgData name="MIRYAM PIROZZI" userId="c41ed8b5-6133-47d2-b13e-8494607cdf67" providerId="ADAL" clId="{9311CF6B-DAD8-467F-83B4-AC7B33C190C2}" dt="2024-06-28T14:29:10.377" v="256" actId="20577"/>
          <ac:spMkLst>
            <pc:docMk/>
            <pc:sldMk cId="2218441381" sldId="283"/>
            <ac:spMk id="92" creationId="{00000000-0000-0000-0000-000000000000}"/>
          </ac:spMkLst>
        </pc:spChg>
        <pc:graphicFrameChg chg="add del mod">
          <ac:chgData name="MIRYAM PIROZZI" userId="c41ed8b5-6133-47d2-b13e-8494607cdf67" providerId="ADAL" clId="{9311CF6B-DAD8-467F-83B4-AC7B33C190C2}" dt="2024-07-01T10:25:01.936" v="647" actId="478"/>
          <ac:graphicFrameMkLst>
            <pc:docMk/>
            <pc:sldMk cId="2218441381" sldId="283"/>
            <ac:graphicFrameMk id="10" creationId="{701BDFE1-50D7-D2DA-E5EF-DACBC6FC252F}"/>
          </ac:graphicFrameMkLst>
        </pc:graphicFrameChg>
        <pc:picChg chg="del">
          <ac:chgData name="MIRYAM PIROZZI" userId="c41ed8b5-6133-47d2-b13e-8494607cdf67" providerId="ADAL" clId="{9311CF6B-DAD8-467F-83B4-AC7B33C190C2}" dt="2024-06-28T14:29:01.369" v="252" actId="478"/>
          <ac:picMkLst>
            <pc:docMk/>
            <pc:sldMk cId="2218441381" sldId="283"/>
            <ac:picMk id="3" creationId="{7D79EBA6-6ADD-545D-31A3-A6C8A901B673}"/>
          </ac:picMkLst>
        </pc:picChg>
        <pc:picChg chg="add del mod">
          <ac:chgData name="MIRYAM PIROZZI" userId="c41ed8b5-6133-47d2-b13e-8494607cdf67" providerId="ADAL" clId="{9311CF6B-DAD8-467F-83B4-AC7B33C190C2}" dt="2024-07-01T09:10:08.453" v="359" actId="478"/>
          <ac:picMkLst>
            <pc:docMk/>
            <pc:sldMk cId="2218441381" sldId="283"/>
            <ac:picMk id="3" creationId="{B8728346-3A63-B86F-8DC0-F9A42BCD5514}"/>
          </ac:picMkLst>
        </pc:picChg>
        <pc:picChg chg="add del mod">
          <ac:chgData name="MIRYAM PIROZZI" userId="c41ed8b5-6133-47d2-b13e-8494607cdf67" providerId="ADAL" clId="{9311CF6B-DAD8-467F-83B4-AC7B33C190C2}" dt="2024-07-01T09:09:40.340" v="352" actId="478"/>
          <ac:picMkLst>
            <pc:docMk/>
            <pc:sldMk cId="2218441381" sldId="283"/>
            <ac:picMk id="4" creationId="{D3F573E1-95AF-AB82-5113-47BC33376B0B}"/>
          </ac:picMkLst>
        </pc:picChg>
        <pc:picChg chg="add del mod">
          <ac:chgData name="MIRYAM PIROZZI" userId="c41ed8b5-6133-47d2-b13e-8494607cdf67" providerId="ADAL" clId="{9311CF6B-DAD8-467F-83B4-AC7B33C190C2}" dt="2024-07-01T10:10:22.024" v="564" actId="478"/>
          <ac:picMkLst>
            <pc:docMk/>
            <pc:sldMk cId="2218441381" sldId="283"/>
            <ac:picMk id="6" creationId="{08F0F7BD-338E-CCF0-6811-3085BDEEC27D}"/>
          </ac:picMkLst>
        </pc:picChg>
        <pc:picChg chg="del">
          <ac:chgData name="MIRYAM PIROZZI" userId="c41ed8b5-6133-47d2-b13e-8494607cdf67" providerId="ADAL" clId="{9311CF6B-DAD8-467F-83B4-AC7B33C190C2}" dt="2024-06-28T14:28:44.069" v="251" actId="478"/>
          <ac:picMkLst>
            <pc:docMk/>
            <pc:sldMk cId="2218441381" sldId="283"/>
            <ac:picMk id="6" creationId="{5DC083FA-BD8F-6ED8-DC53-778178D8BFFB}"/>
          </ac:picMkLst>
        </pc:picChg>
        <pc:picChg chg="add mod">
          <ac:chgData name="MIRYAM PIROZZI" userId="c41ed8b5-6133-47d2-b13e-8494607cdf67" providerId="ADAL" clId="{9311CF6B-DAD8-467F-83B4-AC7B33C190C2}" dt="2024-07-01T10:05:30.839" v="552" actId="1076"/>
          <ac:picMkLst>
            <pc:docMk/>
            <pc:sldMk cId="2218441381" sldId="283"/>
            <ac:picMk id="8" creationId="{7C191F9B-AD2A-D41F-6BA8-69DA6979B06F}"/>
          </ac:picMkLst>
        </pc:picChg>
        <pc:picChg chg="add mod">
          <ac:chgData name="MIRYAM PIROZZI" userId="c41ed8b5-6133-47d2-b13e-8494607cdf67" providerId="ADAL" clId="{9311CF6B-DAD8-467F-83B4-AC7B33C190C2}" dt="2024-07-01T10:10:22.904" v="565"/>
          <ac:picMkLst>
            <pc:docMk/>
            <pc:sldMk cId="2218441381" sldId="283"/>
            <ac:picMk id="9" creationId="{7342164A-B703-E175-EC7E-528B5FD105BF}"/>
          </ac:picMkLst>
        </pc:picChg>
      </pc:sldChg>
      <pc:sldChg chg="addSp delSp modSp mod">
        <pc:chgData name="MIRYAM PIROZZI" userId="c41ed8b5-6133-47d2-b13e-8494607cdf67" providerId="ADAL" clId="{9311CF6B-DAD8-467F-83B4-AC7B33C190C2}" dt="2024-06-28T09:34:22.340" v="16" actId="1076"/>
        <pc:sldMkLst>
          <pc:docMk/>
          <pc:sldMk cId="3046032276" sldId="284"/>
        </pc:sldMkLst>
        <pc:picChg chg="del">
          <ac:chgData name="MIRYAM PIROZZI" userId="c41ed8b5-6133-47d2-b13e-8494607cdf67" providerId="ADAL" clId="{9311CF6B-DAD8-467F-83B4-AC7B33C190C2}" dt="2024-06-28T09:34:01.108" v="10" actId="478"/>
          <ac:picMkLst>
            <pc:docMk/>
            <pc:sldMk cId="3046032276" sldId="284"/>
            <ac:picMk id="4" creationId="{FDD6FF79-996F-389A-5769-4B2F5E540E7D}"/>
          </ac:picMkLst>
        </pc:picChg>
        <pc:picChg chg="add mod">
          <ac:chgData name="MIRYAM PIROZZI" userId="c41ed8b5-6133-47d2-b13e-8494607cdf67" providerId="ADAL" clId="{9311CF6B-DAD8-467F-83B4-AC7B33C190C2}" dt="2024-06-28T09:34:22.340" v="16" actId="1076"/>
          <ac:picMkLst>
            <pc:docMk/>
            <pc:sldMk cId="3046032276" sldId="284"/>
            <ac:picMk id="5" creationId="{F311BCE3-DCB5-F12C-D102-4F3B68E06592}"/>
          </ac:picMkLst>
        </pc:picChg>
      </pc:sldChg>
      <pc:sldChg chg="addSp delSp modSp mod">
        <pc:chgData name="MIRYAM PIROZZI" userId="c41ed8b5-6133-47d2-b13e-8494607cdf67" providerId="ADAL" clId="{9311CF6B-DAD8-467F-83B4-AC7B33C190C2}" dt="2024-07-01T10:44:21.392" v="810" actId="20577"/>
        <pc:sldMkLst>
          <pc:docMk/>
          <pc:sldMk cId="3223887998" sldId="285"/>
        </pc:sldMkLst>
        <pc:spChg chg="mod">
          <ac:chgData name="MIRYAM PIROZZI" userId="c41ed8b5-6133-47d2-b13e-8494607cdf67" providerId="ADAL" clId="{9311CF6B-DAD8-467F-83B4-AC7B33C190C2}" dt="2024-07-01T09:19:25.016" v="411"/>
          <ac:spMkLst>
            <pc:docMk/>
            <pc:sldMk cId="3223887998" sldId="285"/>
            <ac:spMk id="2" creationId="{5ADEE878-916A-1469-867C-788196871159}"/>
          </ac:spMkLst>
        </pc:spChg>
        <pc:spChg chg="mod">
          <ac:chgData name="MIRYAM PIROZZI" userId="c41ed8b5-6133-47d2-b13e-8494607cdf67" providerId="ADAL" clId="{9311CF6B-DAD8-467F-83B4-AC7B33C190C2}" dt="2024-07-01T09:19:28.599" v="412" actId="20577"/>
          <ac:spMkLst>
            <pc:docMk/>
            <pc:sldMk cId="3223887998" sldId="285"/>
            <ac:spMk id="92" creationId="{00000000-0000-0000-0000-000000000000}"/>
          </ac:spMkLst>
        </pc:spChg>
        <pc:graphicFrameChg chg="add mod modGraphic">
          <ac:chgData name="MIRYAM PIROZZI" userId="c41ed8b5-6133-47d2-b13e-8494607cdf67" providerId="ADAL" clId="{9311CF6B-DAD8-467F-83B4-AC7B33C190C2}" dt="2024-07-01T10:27:26.292" v="666" actId="20577"/>
          <ac:graphicFrameMkLst>
            <pc:docMk/>
            <pc:sldMk cId="3223887998" sldId="285"/>
            <ac:graphicFrameMk id="11" creationId="{0DFC4131-B2FD-C7FD-C0B7-2F8FBD4A9D4A}"/>
          </ac:graphicFrameMkLst>
        </pc:graphicFrameChg>
        <pc:graphicFrameChg chg="add mod modGraphic">
          <ac:chgData name="MIRYAM PIROZZI" userId="c41ed8b5-6133-47d2-b13e-8494607cdf67" providerId="ADAL" clId="{9311CF6B-DAD8-467F-83B4-AC7B33C190C2}" dt="2024-07-01T10:44:21.392" v="810" actId="20577"/>
          <ac:graphicFrameMkLst>
            <pc:docMk/>
            <pc:sldMk cId="3223887998" sldId="285"/>
            <ac:graphicFrameMk id="12" creationId="{450FF6B7-6FB9-5DDA-34D2-AA731B387900}"/>
          </ac:graphicFrameMkLst>
        </pc:graphicFrameChg>
        <pc:picChg chg="add del mod">
          <ac:chgData name="MIRYAM PIROZZI" userId="c41ed8b5-6133-47d2-b13e-8494607cdf67" providerId="ADAL" clId="{9311CF6B-DAD8-467F-83B4-AC7B33C190C2}" dt="2024-07-01T09:36:43.978" v="450" actId="478"/>
          <ac:picMkLst>
            <pc:docMk/>
            <pc:sldMk cId="3223887998" sldId="285"/>
            <ac:picMk id="3" creationId="{6ED70766-1FD8-B6C7-7522-D9E94A3311C9}"/>
          </ac:picMkLst>
        </pc:picChg>
        <pc:picChg chg="add mod">
          <ac:chgData name="MIRYAM PIROZZI" userId="c41ed8b5-6133-47d2-b13e-8494607cdf67" providerId="ADAL" clId="{9311CF6B-DAD8-467F-83B4-AC7B33C190C2}" dt="2024-07-01T09:36:36.598" v="449" actId="1076"/>
          <ac:picMkLst>
            <pc:docMk/>
            <pc:sldMk cId="3223887998" sldId="285"/>
            <ac:picMk id="5" creationId="{D52BF83E-0E2E-E89C-E984-325BB9FEBB5D}"/>
          </ac:picMkLst>
        </pc:picChg>
        <pc:picChg chg="add del mod">
          <ac:chgData name="MIRYAM PIROZZI" userId="c41ed8b5-6133-47d2-b13e-8494607cdf67" providerId="ADAL" clId="{9311CF6B-DAD8-467F-83B4-AC7B33C190C2}" dt="2024-07-01T09:50:12.575" v="524" actId="478"/>
          <ac:picMkLst>
            <pc:docMk/>
            <pc:sldMk cId="3223887998" sldId="285"/>
            <ac:picMk id="7" creationId="{A3400A19-6D45-4AB4-7D24-E95A4ABA67F6}"/>
          </ac:picMkLst>
        </pc:picChg>
        <pc:picChg chg="del">
          <ac:chgData name="MIRYAM PIROZZI" userId="c41ed8b5-6133-47d2-b13e-8494607cdf67" providerId="ADAL" clId="{9311CF6B-DAD8-467F-83B4-AC7B33C190C2}" dt="2024-07-01T09:21:44.456" v="437" actId="478"/>
          <ac:picMkLst>
            <pc:docMk/>
            <pc:sldMk cId="3223887998" sldId="285"/>
            <ac:picMk id="8" creationId="{7DA51C76-5C99-C401-2176-00243568F306}"/>
          </ac:picMkLst>
        </pc:picChg>
        <pc:picChg chg="add mod">
          <ac:chgData name="MIRYAM PIROZZI" userId="c41ed8b5-6133-47d2-b13e-8494607cdf67" providerId="ADAL" clId="{9311CF6B-DAD8-467F-83B4-AC7B33C190C2}" dt="2024-07-01T09:50:13.048" v="525"/>
          <ac:picMkLst>
            <pc:docMk/>
            <pc:sldMk cId="3223887998" sldId="285"/>
            <ac:picMk id="9" creationId="{32D975C2-46A7-FBC5-6BC5-B15118E76921}"/>
          </ac:picMkLst>
        </pc:picChg>
        <pc:picChg chg="del">
          <ac:chgData name="MIRYAM PIROZZI" userId="c41ed8b5-6133-47d2-b13e-8494607cdf67" providerId="ADAL" clId="{9311CF6B-DAD8-467F-83B4-AC7B33C190C2}" dt="2024-07-01T09:21:44.988" v="438" actId="478"/>
          <ac:picMkLst>
            <pc:docMk/>
            <pc:sldMk cId="3223887998" sldId="285"/>
            <ac:picMk id="10" creationId="{ED8F314A-4C5B-0871-E7AF-547791CFF890}"/>
          </ac:picMkLst>
        </pc:picChg>
      </pc:sldChg>
      <pc:sldChg chg="addSp delSp modSp mod">
        <pc:chgData name="MIRYAM PIROZZI" userId="c41ed8b5-6133-47d2-b13e-8494607cdf67" providerId="ADAL" clId="{9311CF6B-DAD8-467F-83B4-AC7B33C190C2}" dt="2024-07-01T10:45:23.649" v="818" actId="20577"/>
        <pc:sldMkLst>
          <pc:docMk/>
          <pc:sldMk cId="1943289063" sldId="286"/>
        </pc:sldMkLst>
        <pc:spChg chg="mod">
          <ac:chgData name="MIRYAM PIROZZI" userId="c41ed8b5-6133-47d2-b13e-8494607cdf67" providerId="ADAL" clId="{9311CF6B-DAD8-467F-83B4-AC7B33C190C2}" dt="2024-07-01T09:19:44.325" v="414"/>
          <ac:spMkLst>
            <pc:docMk/>
            <pc:sldMk cId="1943289063" sldId="286"/>
            <ac:spMk id="2" creationId="{5ADEE878-916A-1469-867C-788196871159}"/>
          </ac:spMkLst>
        </pc:spChg>
        <pc:spChg chg="mod">
          <ac:chgData name="MIRYAM PIROZZI" userId="c41ed8b5-6133-47d2-b13e-8494607cdf67" providerId="ADAL" clId="{9311CF6B-DAD8-467F-83B4-AC7B33C190C2}" dt="2024-07-01T09:19:34.078" v="413" actId="20577"/>
          <ac:spMkLst>
            <pc:docMk/>
            <pc:sldMk cId="1943289063" sldId="286"/>
            <ac:spMk id="92" creationId="{00000000-0000-0000-0000-000000000000}"/>
          </ac:spMkLst>
        </pc:spChg>
        <pc:graphicFrameChg chg="add del mod">
          <ac:chgData name="MIRYAM PIROZZI" userId="c41ed8b5-6133-47d2-b13e-8494607cdf67" providerId="ADAL" clId="{9311CF6B-DAD8-467F-83B4-AC7B33C190C2}" dt="2024-07-01T10:44:30.295" v="811" actId="478"/>
          <ac:graphicFrameMkLst>
            <pc:docMk/>
            <pc:sldMk cId="1943289063" sldId="286"/>
            <ac:graphicFrameMk id="10" creationId="{1C0494E4-83B2-0FF7-CA5D-3BE0248A632E}"/>
          </ac:graphicFrameMkLst>
        </pc:graphicFrameChg>
        <pc:graphicFrameChg chg="add mod modGraphic">
          <ac:chgData name="MIRYAM PIROZZI" userId="c41ed8b5-6133-47d2-b13e-8494607cdf67" providerId="ADAL" clId="{9311CF6B-DAD8-467F-83B4-AC7B33C190C2}" dt="2024-07-01T10:45:23.649" v="818" actId="20577"/>
          <ac:graphicFrameMkLst>
            <pc:docMk/>
            <pc:sldMk cId="1943289063" sldId="286"/>
            <ac:graphicFrameMk id="11" creationId="{69DC5B7E-C616-EABD-61DB-B447EE5157CD}"/>
          </ac:graphicFrameMkLst>
        </pc:graphicFrameChg>
        <pc:graphicFrameChg chg="add mod">
          <ac:chgData name="MIRYAM PIROZZI" userId="c41ed8b5-6133-47d2-b13e-8494607cdf67" providerId="ADAL" clId="{9311CF6B-DAD8-467F-83B4-AC7B33C190C2}" dt="2024-07-01T10:44:30.715" v="812"/>
          <ac:graphicFrameMkLst>
            <pc:docMk/>
            <pc:sldMk cId="1943289063" sldId="286"/>
            <ac:graphicFrameMk id="12" creationId="{63EC8B13-C77B-920D-65C6-350F243E8AD7}"/>
          </ac:graphicFrameMkLst>
        </pc:graphicFrameChg>
        <pc:picChg chg="add del mod">
          <ac:chgData name="MIRYAM PIROZZI" userId="c41ed8b5-6133-47d2-b13e-8494607cdf67" providerId="ADAL" clId="{9311CF6B-DAD8-467F-83B4-AC7B33C190C2}" dt="2024-07-01T09:49:47.276" v="518" actId="478"/>
          <ac:picMkLst>
            <pc:docMk/>
            <pc:sldMk cId="1943289063" sldId="286"/>
            <ac:picMk id="3" creationId="{163D7E11-A432-CDE6-78E6-605C8A36FE07}"/>
          </ac:picMkLst>
        </pc:picChg>
        <pc:picChg chg="add mod">
          <ac:chgData name="MIRYAM PIROZZI" userId="c41ed8b5-6133-47d2-b13e-8494607cdf67" providerId="ADAL" clId="{9311CF6B-DAD8-467F-83B4-AC7B33C190C2}" dt="2024-07-01T09:37:40.573" v="461" actId="1076"/>
          <ac:picMkLst>
            <pc:docMk/>
            <pc:sldMk cId="1943289063" sldId="286"/>
            <ac:picMk id="5" creationId="{8807484E-BC64-7B43-F892-B5C004C033F3}"/>
          </ac:picMkLst>
        </pc:picChg>
        <pc:picChg chg="del">
          <ac:chgData name="MIRYAM PIROZZI" userId="c41ed8b5-6133-47d2-b13e-8494607cdf67" providerId="ADAL" clId="{9311CF6B-DAD8-467F-83B4-AC7B33C190C2}" dt="2024-07-01T09:21:41.891" v="435" actId="478"/>
          <ac:picMkLst>
            <pc:docMk/>
            <pc:sldMk cId="1943289063" sldId="286"/>
            <ac:picMk id="6" creationId="{5556A953-9657-55C5-6B42-C8FE194FB650}"/>
          </ac:picMkLst>
        </pc:picChg>
        <pc:picChg chg="del">
          <ac:chgData name="MIRYAM PIROZZI" userId="c41ed8b5-6133-47d2-b13e-8494607cdf67" providerId="ADAL" clId="{9311CF6B-DAD8-467F-83B4-AC7B33C190C2}" dt="2024-07-01T09:21:42.597" v="436" actId="478"/>
          <ac:picMkLst>
            <pc:docMk/>
            <pc:sldMk cId="1943289063" sldId="286"/>
            <ac:picMk id="8" creationId="{2A995F90-4B27-7C7A-3BE2-0CA72B1A6FAD}"/>
          </ac:picMkLst>
        </pc:picChg>
        <pc:picChg chg="add mod">
          <ac:chgData name="MIRYAM PIROZZI" userId="c41ed8b5-6133-47d2-b13e-8494607cdf67" providerId="ADAL" clId="{9311CF6B-DAD8-467F-83B4-AC7B33C190C2}" dt="2024-07-01T09:50:04.201" v="523" actId="1076"/>
          <ac:picMkLst>
            <pc:docMk/>
            <pc:sldMk cId="1943289063" sldId="286"/>
            <ac:picMk id="9" creationId="{38F57BE4-C293-7335-DA94-74E8F74B46E2}"/>
          </ac:picMkLst>
        </pc:picChg>
      </pc:sldChg>
      <pc:sldChg chg="addSp delSp modSp mod">
        <pc:chgData name="MIRYAM PIROZZI" userId="c41ed8b5-6133-47d2-b13e-8494607cdf67" providerId="ADAL" clId="{9311CF6B-DAD8-467F-83B4-AC7B33C190C2}" dt="2024-07-01T10:42:27.303" v="792" actId="20577"/>
        <pc:sldMkLst>
          <pc:docMk/>
          <pc:sldMk cId="3026069738" sldId="287"/>
        </pc:sldMkLst>
        <pc:spChg chg="mod">
          <ac:chgData name="MIRYAM PIROZZI" userId="c41ed8b5-6133-47d2-b13e-8494607cdf67" providerId="ADAL" clId="{9311CF6B-DAD8-467F-83B4-AC7B33C190C2}" dt="2024-07-01T09:20:00.252" v="416"/>
          <ac:spMkLst>
            <pc:docMk/>
            <pc:sldMk cId="3026069738" sldId="287"/>
            <ac:spMk id="2" creationId="{5ADEE878-916A-1469-867C-788196871159}"/>
          </ac:spMkLst>
        </pc:spChg>
        <pc:spChg chg="mod">
          <ac:chgData name="MIRYAM PIROZZI" userId="c41ed8b5-6133-47d2-b13e-8494607cdf67" providerId="ADAL" clId="{9311CF6B-DAD8-467F-83B4-AC7B33C190C2}" dt="2024-07-01T09:19:49.798" v="415" actId="20577"/>
          <ac:spMkLst>
            <pc:docMk/>
            <pc:sldMk cId="3026069738" sldId="287"/>
            <ac:spMk id="92" creationId="{00000000-0000-0000-0000-000000000000}"/>
          </ac:spMkLst>
        </pc:spChg>
        <pc:graphicFrameChg chg="add mod modGraphic">
          <ac:chgData name="MIRYAM PIROZZI" userId="c41ed8b5-6133-47d2-b13e-8494607cdf67" providerId="ADAL" clId="{9311CF6B-DAD8-467F-83B4-AC7B33C190C2}" dt="2024-07-01T10:26:36.690" v="658" actId="20577"/>
          <ac:graphicFrameMkLst>
            <pc:docMk/>
            <pc:sldMk cId="3026069738" sldId="287"/>
            <ac:graphicFrameMk id="11" creationId="{A38B6865-9FDE-9093-206C-E5C315578A45}"/>
          </ac:graphicFrameMkLst>
        </pc:graphicFrameChg>
        <pc:graphicFrameChg chg="add mod modGraphic">
          <ac:chgData name="MIRYAM PIROZZI" userId="c41ed8b5-6133-47d2-b13e-8494607cdf67" providerId="ADAL" clId="{9311CF6B-DAD8-467F-83B4-AC7B33C190C2}" dt="2024-07-01T10:42:27.303" v="792" actId="20577"/>
          <ac:graphicFrameMkLst>
            <pc:docMk/>
            <pc:sldMk cId="3026069738" sldId="287"/>
            <ac:graphicFrameMk id="12" creationId="{89E2C39D-4330-72B3-BAA6-358DA8C9F2CF}"/>
          </ac:graphicFrameMkLst>
        </pc:graphicFrameChg>
        <pc:picChg chg="add del mod">
          <ac:chgData name="MIRYAM PIROZZI" userId="c41ed8b5-6133-47d2-b13e-8494607cdf67" providerId="ADAL" clId="{9311CF6B-DAD8-467F-83B4-AC7B33C190C2}" dt="2024-07-01T09:39:06.472" v="468" actId="478"/>
          <ac:picMkLst>
            <pc:docMk/>
            <pc:sldMk cId="3026069738" sldId="287"/>
            <ac:picMk id="3" creationId="{A5010000-FFA6-028E-3E1C-D52C49CC6334}"/>
          </ac:picMkLst>
        </pc:picChg>
        <pc:picChg chg="del">
          <ac:chgData name="MIRYAM PIROZZI" userId="c41ed8b5-6133-47d2-b13e-8494607cdf67" providerId="ADAL" clId="{9311CF6B-DAD8-467F-83B4-AC7B33C190C2}" dt="2024-07-01T09:21:29.792" v="433" actId="478"/>
          <ac:picMkLst>
            <pc:docMk/>
            <pc:sldMk cId="3026069738" sldId="287"/>
            <ac:picMk id="5" creationId="{7FE712F2-BAD0-616C-A3AD-BADC25B3DA05}"/>
          </ac:picMkLst>
        </pc:picChg>
        <pc:picChg chg="add mod">
          <ac:chgData name="MIRYAM PIROZZI" userId="c41ed8b5-6133-47d2-b13e-8494607cdf67" providerId="ADAL" clId="{9311CF6B-DAD8-467F-83B4-AC7B33C190C2}" dt="2024-07-01T09:38:57.599" v="467" actId="1076"/>
          <ac:picMkLst>
            <pc:docMk/>
            <pc:sldMk cId="3026069738" sldId="287"/>
            <ac:picMk id="6" creationId="{6AA5AE8B-56F2-D3A4-A905-423605773716}"/>
          </ac:picMkLst>
        </pc:picChg>
        <pc:picChg chg="del">
          <ac:chgData name="MIRYAM PIROZZI" userId="c41ed8b5-6133-47d2-b13e-8494607cdf67" providerId="ADAL" clId="{9311CF6B-DAD8-467F-83B4-AC7B33C190C2}" dt="2024-07-01T09:21:30.401" v="434" actId="478"/>
          <ac:picMkLst>
            <pc:docMk/>
            <pc:sldMk cId="3026069738" sldId="287"/>
            <ac:picMk id="7" creationId="{D669BF7F-3A01-C623-4FEF-04CE57984D32}"/>
          </ac:picMkLst>
        </pc:picChg>
        <pc:picChg chg="add del mod">
          <ac:chgData name="MIRYAM PIROZZI" userId="c41ed8b5-6133-47d2-b13e-8494607cdf67" providerId="ADAL" clId="{9311CF6B-DAD8-467F-83B4-AC7B33C190C2}" dt="2024-07-01T09:53:21.468" v="532" actId="478"/>
          <ac:picMkLst>
            <pc:docMk/>
            <pc:sldMk cId="3026069738" sldId="287"/>
            <ac:picMk id="9" creationId="{437CEB27-7A0D-7AA6-BEEE-14E114756399}"/>
          </ac:picMkLst>
        </pc:picChg>
        <pc:picChg chg="add mod">
          <ac:chgData name="MIRYAM PIROZZI" userId="c41ed8b5-6133-47d2-b13e-8494607cdf67" providerId="ADAL" clId="{9311CF6B-DAD8-467F-83B4-AC7B33C190C2}" dt="2024-07-01T09:53:21.816" v="533"/>
          <ac:picMkLst>
            <pc:docMk/>
            <pc:sldMk cId="3026069738" sldId="287"/>
            <ac:picMk id="10" creationId="{89780E29-C431-F034-5CBB-A370AD0E1969}"/>
          </ac:picMkLst>
        </pc:picChg>
      </pc:sldChg>
      <pc:sldChg chg="addSp delSp modSp mod">
        <pc:chgData name="MIRYAM PIROZZI" userId="c41ed8b5-6133-47d2-b13e-8494607cdf67" providerId="ADAL" clId="{9311CF6B-DAD8-467F-83B4-AC7B33C190C2}" dt="2024-07-01T10:43:32.060" v="802" actId="20577"/>
        <pc:sldMkLst>
          <pc:docMk/>
          <pc:sldMk cId="1001604353" sldId="288"/>
        </pc:sldMkLst>
        <pc:spChg chg="mod">
          <ac:chgData name="MIRYAM PIROZZI" userId="c41ed8b5-6133-47d2-b13e-8494607cdf67" providerId="ADAL" clId="{9311CF6B-DAD8-467F-83B4-AC7B33C190C2}" dt="2024-07-01T09:20:20.677" v="418"/>
          <ac:spMkLst>
            <pc:docMk/>
            <pc:sldMk cId="1001604353" sldId="288"/>
            <ac:spMk id="2" creationId="{5ADEE878-916A-1469-867C-788196871159}"/>
          </ac:spMkLst>
        </pc:spChg>
        <pc:spChg chg="mod">
          <ac:chgData name="MIRYAM PIROZZI" userId="c41ed8b5-6133-47d2-b13e-8494607cdf67" providerId="ADAL" clId="{9311CF6B-DAD8-467F-83B4-AC7B33C190C2}" dt="2024-07-01T09:20:07.897" v="417" actId="20577"/>
          <ac:spMkLst>
            <pc:docMk/>
            <pc:sldMk cId="1001604353" sldId="288"/>
            <ac:spMk id="92" creationId="{00000000-0000-0000-0000-000000000000}"/>
          </ac:spMkLst>
        </pc:spChg>
        <pc:graphicFrameChg chg="add del mod">
          <ac:chgData name="MIRYAM PIROZZI" userId="c41ed8b5-6133-47d2-b13e-8494607cdf67" providerId="ADAL" clId="{9311CF6B-DAD8-467F-83B4-AC7B33C190C2}" dt="2024-07-01T10:42:36.430" v="793" actId="478"/>
          <ac:graphicFrameMkLst>
            <pc:docMk/>
            <pc:sldMk cId="1001604353" sldId="288"/>
            <ac:graphicFrameMk id="10" creationId="{696DF2DA-46EF-1FD8-DA83-726C7AED49E6}"/>
          </ac:graphicFrameMkLst>
        </pc:graphicFrameChg>
        <pc:graphicFrameChg chg="add mod modGraphic">
          <ac:chgData name="MIRYAM PIROZZI" userId="c41ed8b5-6133-47d2-b13e-8494607cdf67" providerId="ADAL" clId="{9311CF6B-DAD8-467F-83B4-AC7B33C190C2}" dt="2024-07-01T10:43:32.060" v="802" actId="20577"/>
          <ac:graphicFrameMkLst>
            <pc:docMk/>
            <pc:sldMk cId="1001604353" sldId="288"/>
            <ac:graphicFrameMk id="11" creationId="{957FEC4F-EE75-7952-E1DD-1128F5E77AC5}"/>
          </ac:graphicFrameMkLst>
        </pc:graphicFrameChg>
        <pc:graphicFrameChg chg="add mod">
          <ac:chgData name="MIRYAM PIROZZI" userId="c41ed8b5-6133-47d2-b13e-8494607cdf67" providerId="ADAL" clId="{9311CF6B-DAD8-467F-83B4-AC7B33C190C2}" dt="2024-07-01T10:42:36.915" v="794"/>
          <ac:graphicFrameMkLst>
            <pc:docMk/>
            <pc:sldMk cId="1001604353" sldId="288"/>
            <ac:graphicFrameMk id="12" creationId="{D99100A1-9F04-8C47-866C-BC6EC5D183B8}"/>
          </ac:graphicFrameMkLst>
        </pc:graphicFrameChg>
        <pc:picChg chg="add del mod">
          <ac:chgData name="MIRYAM PIROZZI" userId="c41ed8b5-6133-47d2-b13e-8494607cdf67" providerId="ADAL" clId="{9311CF6B-DAD8-467F-83B4-AC7B33C190C2}" dt="2024-07-01T09:52:55.747" v="526" actId="478"/>
          <ac:picMkLst>
            <pc:docMk/>
            <pc:sldMk cId="1001604353" sldId="288"/>
            <ac:picMk id="3" creationId="{5A61FDC1-8097-16FC-DC84-E9C936E299EF}"/>
          </ac:picMkLst>
        </pc:picChg>
        <pc:picChg chg="add mod">
          <ac:chgData name="MIRYAM PIROZZI" userId="c41ed8b5-6133-47d2-b13e-8494607cdf67" providerId="ADAL" clId="{9311CF6B-DAD8-467F-83B4-AC7B33C190C2}" dt="2024-07-01T09:39:53.097" v="479" actId="1076"/>
          <ac:picMkLst>
            <pc:docMk/>
            <pc:sldMk cId="1001604353" sldId="288"/>
            <ac:picMk id="5" creationId="{BEF40052-D578-6744-E31D-6D8BD30F37C7}"/>
          </ac:picMkLst>
        </pc:picChg>
        <pc:picChg chg="del">
          <ac:chgData name="MIRYAM PIROZZI" userId="c41ed8b5-6133-47d2-b13e-8494607cdf67" providerId="ADAL" clId="{9311CF6B-DAD8-467F-83B4-AC7B33C190C2}" dt="2024-07-01T09:21:27.641" v="431" actId="478"/>
          <ac:picMkLst>
            <pc:docMk/>
            <pc:sldMk cId="1001604353" sldId="288"/>
            <ac:picMk id="7" creationId="{A3AB66BC-F702-FB32-C075-198B8351A60A}"/>
          </ac:picMkLst>
        </pc:picChg>
        <pc:picChg chg="add mod">
          <ac:chgData name="MIRYAM PIROZZI" userId="c41ed8b5-6133-47d2-b13e-8494607cdf67" providerId="ADAL" clId="{9311CF6B-DAD8-467F-83B4-AC7B33C190C2}" dt="2024-07-01T09:53:08.853" v="531" actId="1076"/>
          <ac:picMkLst>
            <pc:docMk/>
            <pc:sldMk cId="1001604353" sldId="288"/>
            <ac:picMk id="8" creationId="{AA895C1C-E154-06E7-33FD-0B11523CA942}"/>
          </ac:picMkLst>
        </pc:picChg>
        <pc:picChg chg="del">
          <ac:chgData name="MIRYAM PIROZZI" userId="c41ed8b5-6133-47d2-b13e-8494607cdf67" providerId="ADAL" clId="{9311CF6B-DAD8-467F-83B4-AC7B33C190C2}" dt="2024-07-01T09:21:28.216" v="432" actId="478"/>
          <ac:picMkLst>
            <pc:docMk/>
            <pc:sldMk cId="1001604353" sldId="288"/>
            <ac:picMk id="9" creationId="{B3062489-47C1-A98A-DC84-6ADF18E6C956}"/>
          </ac:picMkLst>
        </pc:picChg>
      </pc:sldChg>
      <pc:sldChg chg="del">
        <pc:chgData name="MIRYAM PIROZZI" userId="c41ed8b5-6133-47d2-b13e-8494607cdf67" providerId="ADAL" clId="{9311CF6B-DAD8-467F-83B4-AC7B33C190C2}" dt="2024-07-01T12:46:34.161" v="819" actId="47"/>
        <pc:sldMkLst>
          <pc:docMk/>
          <pc:sldMk cId="1356610120" sldId="289"/>
        </pc:sldMkLst>
      </pc:sldChg>
      <pc:sldChg chg="addSp delSp modSp add mod">
        <pc:chgData name="MIRYAM PIROZZI" userId="c41ed8b5-6133-47d2-b13e-8494607cdf67" providerId="ADAL" clId="{9311CF6B-DAD8-467F-83B4-AC7B33C190C2}" dt="2024-07-01T10:37:26.870" v="776" actId="20577"/>
        <pc:sldMkLst>
          <pc:docMk/>
          <pc:sldMk cId="3833397044" sldId="290"/>
        </pc:sldMkLst>
        <pc:spChg chg="mod">
          <ac:chgData name="MIRYAM PIROZZI" userId="c41ed8b5-6133-47d2-b13e-8494607cdf67" providerId="ADAL" clId="{9311CF6B-DAD8-467F-83B4-AC7B33C190C2}" dt="2024-06-28T14:31:56.614" v="261"/>
          <ac:spMkLst>
            <pc:docMk/>
            <pc:sldMk cId="3833397044" sldId="290"/>
            <ac:spMk id="2" creationId="{5ADEE878-916A-1469-867C-788196871159}"/>
          </ac:spMkLst>
        </pc:spChg>
        <pc:graphicFrameChg chg="add del mod">
          <ac:chgData name="MIRYAM PIROZZI" userId="c41ed8b5-6133-47d2-b13e-8494607cdf67" providerId="ADAL" clId="{9311CF6B-DAD8-467F-83B4-AC7B33C190C2}" dt="2024-07-01T10:35:40.571" v="761" actId="478"/>
          <ac:graphicFrameMkLst>
            <pc:docMk/>
            <pc:sldMk cId="3833397044" sldId="290"/>
            <ac:graphicFrameMk id="3" creationId="{903C9F96-6D49-193C-0CC6-88FC7F2AA0AE}"/>
          </ac:graphicFrameMkLst>
        </pc:graphicFrameChg>
        <pc:graphicFrameChg chg="add mod modGraphic">
          <ac:chgData name="MIRYAM PIROZZI" userId="c41ed8b5-6133-47d2-b13e-8494607cdf67" providerId="ADAL" clId="{9311CF6B-DAD8-467F-83B4-AC7B33C190C2}" dt="2024-07-01T10:37:26.870" v="776" actId="20577"/>
          <ac:graphicFrameMkLst>
            <pc:docMk/>
            <pc:sldMk cId="3833397044" sldId="290"/>
            <ac:graphicFrameMk id="4" creationId="{4A91926C-2661-EBA7-FFFE-81027FDC74C6}"/>
          </ac:graphicFrameMkLst>
        </pc:graphicFrameChg>
        <pc:graphicFrameChg chg="add mod">
          <ac:chgData name="MIRYAM PIROZZI" userId="c41ed8b5-6133-47d2-b13e-8494607cdf67" providerId="ADAL" clId="{9311CF6B-DAD8-467F-83B4-AC7B33C190C2}" dt="2024-07-01T10:35:40.918" v="762"/>
          <ac:graphicFrameMkLst>
            <pc:docMk/>
            <pc:sldMk cId="3833397044" sldId="290"/>
            <ac:graphicFrameMk id="5" creationId="{30ACF87D-478F-1592-9D85-224B11D81BFF}"/>
          </ac:graphicFrameMkLst>
        </pc:graphicFrameChg>
        <pc:picChg chg="del">
          <ac:chgData name="MIRYAM PIROZZI" userId="c41ed8b5-6133-47d2-b13e-8494607cdf67" providerId="ADAL" clId="{9311CF6B-DAD8-467F-83B4-AC7B33C190C2}" dt="2024-06-28T11:01:38.821" v="151" actId="478"/>
          <ac:picMkLst>
            <pc:docMk/>
            <pc:sldMk cId="3833397044" sldId="290"/>
            <ac:picMk id="4" creationId="{133EEC3F-E70A-FF07-00AF-9D01408F30B2}"/>
          </ac:picMkLst>
        </pc:picChg>
        <pc:picChg chg="add del mod">
          <ac:chgData name="MIRYAM PIROZZI" userId="c41ed8b5-6133-47d2-b13e-8494607cdf67" providerId="ADAL" clId="{9311CF6B-DAD8-467F-83B4-AC7B33C190C2}" dt="2024-06-28T11:02:00.303" v="158" actId="478"/>
          <ac:picMkLst>
            <pc:docMk/>
            <pc:sldMk cId="3833397044" sldId="290"/>
            <ac:picMk id="5" creationId="{8F5DF3BB-CEDB-5F31-4A8E-86B31D4A230F}"/>
          </ac:picMkLst>
        </pc:picChg>
        <pc:picChg chg="add del mod">
          <ac:chgData name="MIRYAM PIROZZI" userId="c41ed8b5-6133-47d2-b13e-8494607cdf67" providerId="ADAL" clId="{9311CF6B-DAD8-467F-83B4-AC7B33C190C2}" dt="2024-06-28T11:08:11.448" v="181" actId="478"/>
          <ac:picMkLst>
            <pc:docMk/>
            <pc:sldMk cId="3833397044" sldId="290"/>
            <ac:picMk id="7" creationId="{340A3BFA-A820-0800-CE6B-A054460F8F4B}"/>
          </ac:picMkLst>
        </pc:picChg>
        <pc:picChg chg="add del mod">
          <ac:chgData name="MIRYAM PIROZZI" userId="c41ed8b5-6133-47d2-b13e-8494607cdf67" providerId="ADAL" clId="{9311CF6B-DAD8-467F-83B4-AC7B33C190C2}" dt="2024-06-28T14:56:53.378" v="262" actId="478"/>
          <ac:picMkLst>
            <pc:docMk/>
            <pc:sldMk cId="3833397044" sldId="290"/>
            <ac:picMk id="8" creationId="{CBBD3E9B-5B85-CC2A-D303-60502092A70F}"/>
          </ac:picMkLst>
        </pc:picChg>
        <pc:picChg chg="add del mod">
          <ac:chgData name="MIRYAM PIROZZI" userId="c41ed8b5-6133-47d2-b13e-8494607cdf67" providerId="ADAL" clId="{9311CF6B-DAD8-467F-83B4-AC7B33C190C2}" dt="2024-06-28T11:08:21.540" v="183" actId="478"/>
          <ac:picMkLst>
            <pc:docMk/>
            <pc:sldMk cId="3833397044" sldId="290"/>
            <ac:picMk id="10" creationId="{F18A21B6-30E8-E805-C146-E3C78AE29187}"/>
          </ac:picMkLst>
        </pc:picChg>
        <pc:picChg chg="add del mod">
          <ac:chgData name="MIRYAM PIROZZI" userId="c41ed8b5-6133-47d2-b13e-8494607cdf67" providerId="ADAL" clId="{9311CF6B-DAD8-467F-83B4-AC7B33C190C2}" dt="2024-06-28T13:40:25.499" v="195" actId="478"/>
          <ac:picMkLst>
            <pc:docMk/>
            <pc:sldMk cId="3833397044" sldId="290"/>
            <ac:picMk id="11" creationId="{43975DE1-26E5-7A99-54F5-AB35D8B13214}"/>
          </ac:picMkLst>
        </pc:picChg>
        <pc:picChg chg="add del mod">
          <ac:chgData name="MIRYAM PIROZZI" userId="c41ed8b5-6133-47d2-b13e-8494607cdf67" providerId="ADAL" clId="{9311CF6B-DAD8-467F-83B4-AC7B33C190C2}" dt="2024-06-28T14:31:02.687" v="258" actId="478"/>
          <ac:picMkLst>
            <pc:docMk/>
            <pc:sldMk cId="3833397044" sldId="290"/>
            <ac:picMk id="13" creationId="{F3720290-21A9-DDFD-7710-14C5A98DD41F}"/>
          </ac:picMkLst>
        </pc:picChg>
        <pc:picChg chg="add mod">
          <ac:chgData name="MIRYAM PIROZZI" userId="c41ed8b5-6133-47d2-b13e-8494607cdf67" providerId="ADAL" clId="{9311CF6B-DAD8-467F-83B4-AC7B33C190C2}" dt="2024-06-28T14:31:14.683" v="260" actId="1076"/>
          <ac:picMkLst>
            <pc:docMk/>
            <pc:sldMk cId="3833397044" sldId="290"/>
            <ac:picMk id="14" creationId="{7B1653F9-8A2E-9699-151A-AEC4F255BA65}"/>
          </ac:picMkLst>
        </pc:picChg>
        <pc:picChg chg="add mod">
          <ac:chgData name="MIRYAM PIROZZI" userId="c41ed8b5-6133-47d2-b13e-8494607cdf67" providerId="ADAL" clId="{9311CF6B-DAD8-467F-83B4-AC7B33C190C2}" dt="2024-06-28T14:57:55.869" v="269" actId="1076"/>
          <ac:picMkLst>
            <pc:docMk/>
            <pc:sldMk cId="3833397044" sldId="290"/>
            <ac:picMk id="16" creationId="{684B6903-4961-AC09-581F-AF31A5B93685}"/>
          </ac:picMkLst>
        </pc:picChg>
      </pc:sldChg>
      <pc:sldChg chg="addSp delSp modSp add mod">
        <pc:chgData name="MIRYAM PIROZZI" userId="c41ed8b5-6133-47d2-b13e-8494607cdf67" providerId="ADAL" clId="{9311CF6B-DAD8-467F-83B4-AC7B33C190C2}" dt="2024-07-01T10:10:16.886" v="563" actId="1076"/>
        <pc:sldMkLst>
          <pc:docMk/>
          <pc:sldMk cId="3110958201" sldId="291"/>
        </pc:sldMkLst>
        <pc:spChg chg="mod">
          <ac:chgData name="MIRYAM PIROZZI" userId="c41ed8b5-6133-47d2-b13e-8494607cdf67" providerId="ADAL" clId="{9311CF6B-DAD8-467F-83B4-AC7B33C190C2}" dt="2024-07-01T09:12:59.532" v="388"/>
          <ac:spMkLst>
            <pc:docMk/>
            <pc:sldMk cId="3110958201" sldId="291"/>
            <ac:spMk id="2" creationId="{5ADEE878-916A-1469-867C-788196871159}"/>
          </ac:spMkLst>
        </pc:spChg>
        <pc:picChg chg="add mod">
          <ac:chgData name="MIRYAM PIROZZI" userId="c41ed8b5-6133-47d2-b13e-8494607cdf67" providerId="ADAL" clId="{9311CF6B-DAD8-467F-83B4-AC7B33C190C2}" dt="2024-07-01T09:10:44.421" v="366" actId="1076"/>
          <ac:picMkLst>
            <pc:docMk/>
            <pc:sldMk cId="3110958201" sldId="291"/>
            <ac:picMk id="4" creationId="{8DCB9C29-65D4-9767-ADD8-B140FE461D41}"/>
          </ac:picMkLst>
        </pc:picChg>
        <pc:picChg chg="del">
          <ac:chgData name="MIRYAM PIROZZI" userId="c41ed8b5-6133-47d2-b13e-8494607cdf67" providerId="ADAL" clId="{9311CF6B-DAD8-467F-83B4-AC7B33C190C2}" dt="2024-07-01T10:09:56.595" v="558" actId="478"/>
          <ac:picMkLst>
            <pc:docMk/>
            <pc:sldMk cId="3110958201" sldId="291"/>
            <ac:picMk id="6" creationId="{08F0F7BD-338E-CCF0-6811-3085BDEEC27D}"/>
          </ac:picMkLst>
        </pc:picChg>
        <pc:picChg chg="add mod">
          <ac:chgData name="MIRYAM PIROZZI" userId="c41ed8b5-6133-47d2-b13e-8494607cdf67" providerId="ADAL" clId="{9311CF6B-DAD8-467F-83B4-AC7B33C190C2}" dt="2024-07-01T10:10:16.886" v="563" actId="1076"/>
          <ac:picMkLst>
            <pc:docMk/>
            <pc:sldMk cId="3110958201" sldId="291"/>
            <ac:picMk id="7" creationId="{E882D5F4-F551-FEF1-4701-77BB0F5ED218}"/>
          </ac:picMkLst>
        </pc:picChg>
      </pc:sldChg>
      <pc:sldChg chg="addSp delSp modSp add mod">
        <pc:chgData name="MIRYAM PIROZZI" userId="c41ed8b5-6133-47d2-b13e-8494607cdf67" providerId="ADAL" clId="{9311CF6B-DAD8-467F-83B4-AC7B33C190C2}" dt="2024-07-01T10:25:05.612" v="648" actId="478"/>
        <pc:sldMkLst>
          <pc:docMk/>
          <pc:sldMk cId="1614183371" sldId="292"/>
        </pc:sldMkLst>
        <pc:spChg chg="mod">
          <ac:chgData name="MIRYAM PIROZZI" userId="c41ed8b5-6133-47d2-b13e-8494607cdf67" providerId="ADAL" clId="{9311CF6B-DAD8-467F-83B4-AC7B33C190C2}" dt="2024-07-01T09:13:56.862" v="403" actId="20577"/>
          <ac:spMkLst>
            <pc:docMk/>
            <pc:sldMk cId="1614183371" sldId="292"/>
            <ac:spMk id="2" creationId="{5ADEE878-916A-1469-867C-788196871159}"/>
          </ac:spMkLst>
        </pc:spChg>
        <pc:graphicFrameChg chg="add del mod">
          <ac:chgData name="MIRYAM PIROZZI" userId="c41ed8b5-6133-47d2-b13e-8494607cdf67" providerId="ADAL" clId="{9311CF6B-DAD8-467F-83B4-AC7B33C190C2}" dt="2024-07-01T10:25:05.612" v="648" actId="478"/>
          <ac:graphicFrameMkLst>
            <pc:docMk/>
            <pc:sldMk cId="1614183371" sldId="292"/>
            <ac:graphicFrameMk id="10" creationId="{E80BAE7D-3D32-7AF6-304D-5F865C09DC86}"/>
          </ac:graphicFrameMkLst>
        </pc:graphicFrameChg>
        <pc:picChg chg="del">
          <ac:chgData name="MIRYAM PIROZZI" userId="c41ed8b5-6133-47d2-b13e-8494607cdf67" providerId="ADAL" clId="{9311CF6B-DAD8-467F-83B4-AC7B33C190C2}" dt="2024-07-01T09:12:28.813" v="386" actId="478"/>
          <ac:picMkLst>
            <pc:docMk/>
            <pc:sldMk cId="1614183371" sldId="292"/>
            <ac:picMk id="4" creationId="{8DCB9C29-65D4-9767-ADD8-B140FE461D41}"/>
          </ac:picMkLst>
        </pc:picChg>
        <pc:picChg chg="add del mod">
          <ac:chgData name="MIRYAM PIROZZI" userId="c41ed8b5-6133-47d2-b13e-8494607cdf67" providerId="ADAL" clId="{9311CF6B-DAD8-467F-83B4-AC7B33C190C2}" dt="2024-07-01T10:14:47.122" v="572" actId="478"/>
          <ac:picMkLst>
            <pc:docMk/>
            <pc:sldMk cId="1614183371" sldId="292"/>
            <ac:picMk id="5" creationId="{6777ADB6-7A4B-57E6-BAD7-2B655618D8CA}"/>
          </ac:picMkLst>
        </pc:picChg>
        <pc:picChg chg="del">
          <ac:chgData name="MIRYAM PIROZZI" userId="c41ed8b5-6133-47d2-b13e-8494607cdf67" providerId="ADAL" clId="{9311CF6B-DAD8-467F-83B4-AC7B33C190C2}" dt="2024-07-01T09:11:28.642" v="378" actId="478"/>
          <ac:picMkLst>
            <pc:docMk/>
            <pc:sldMk cId="1614183371" sldId="292"/>
            <ac:picMk id="6" creationId="{08F0F7BD-338E-CCF0-6811-3085BDEEC27D}"/>
          </ac:picMkLst>
        </pc:picChg>
        <pc:picChg chg="add mod">
          <ac:chgData name="MIRYAM PIROZZI" userId="c41ed8b5-6133-47d2-b13e-8494607cdf67" providerId="ADAL" clId="{9311CF6B-DAD8-467F-83B4-AC7B33C190C2}" dt="2024-07-01T10:05:50.618" v="557" actId="1076"/>
          <ac:picMkLst>
            <pc:docMk/>
            <pc:sldMk cId="1614183371" sldId="292"/>
            <ac:picMk id="8" creationId="{F9A0B85A-EAE9-A966-7720-E7565B9FE98A}"/>
          </ac:picMkLst>
        </pc:picChg>
        <pc:picChg chg="add mod">
          <ac:chgData name="MIRYAM PIROZZI" userId="c41ed8b5-6133-47d2-b13e-8494607cdf67" providerId="ADAL" clId="{9311CF6B-DAD8-467F-83B4-AC7B33C190C2}" dt="2024-07-01T10:14:48.146" v="573"/>
          <ac:picMkLst>
            <pc:docMk/>
            <pc:sldMk cId="1614183371" sldId="292"/>
            <ac:picMk id="9" creationId="{EC1B9016-7FF9-9E76-17B5-E2246EFF3C43}"/>
          </ac:picMkLst>
        </pc:picChg>
      </pc:sldChg>
      <pc:sldChg chg="addSp delSp modSp add mod">
        <pc:chgData name="MIRYAM PIROZZI" userId="c41ed8b5-6133-47d2-b13e-8494607cdf67" providerId="ADAL" clId="{9311CF6B-DAD8-467F-83B4-AC7B33C190C2}" dt="2024-07-01T10:14:41.761" v="571" actId="1076"/>
        <pc:sldMkLst>
          <pc:docMk/>
          <pc:sldMk cId="3365465535" sldId="293"/>
        </pc:sldMkLst>
        <pc:spChg chg="mod">
          <ac:chgData name="MIRYAM PIROZZI" userId="c41ed8b5-6133-47d2-b13e-8494607cdf67" providerId="ADAL" clId="{9311CF6B-DAD8-467F-83B4-AC7B33C190C2}" dt="2024-07-01T09:14:12.144" v="405"/>
          <ac:spMkLst>
            <pc:docMk/>
            <pc:sldMk cId="3365465535" sldId="293"/>
            <ac:spMk id="2" creationId="{5ADEE878-916A-1469-867C-788196871159}"/>
          </ac:spMkLst>
        </pc:spChg>
        <pc:picChg chg="add mod">
          <ac:chgData name="MIRYAM PIROZZI" userId="c41ed8b5-6133-47d2-b13e-8494607cdf67" providerId="ADAL" clId="{9311CF6B-DAD8-467F-83B4-AC7B33C190C2}" dt="2024-07-01T09:14:39.782" v="410" actId="1076"/>
          <ac:picMkLst>
            <pc:docMk/>
            <pc:sldMk cId="3365465535" sldId="293"/>
            <ac:picMk id="4" creationId="{4123C588-507F-ED28-2A38-0A01E583ECC3}"/>
          </ac:picMkLst>
        </pc:picChg>
        <pc:picChg chg="del">
          <ac:chgData name="MIRYAM PIROZZI" userId="c41ed8b5-6133-47d2-b13e-8494607cdf67" providerId="ADAL" clId="{9311CF6B-DAD8-467F-83B4-AC7B33C190C2}" dt="2024-07-01T10:14:21.055" v="566" actId="478"/>
          <ac:picMkLst>
            <pc:docMk/>
            <pc:sldMk cId="3365465535" sldId="293"/>
            <ac:picMk id="5" creationId="{6777ADB6-7A4B-57E6-BAD7-2B655618D8CA}"/>
          </ac:picMkLst>
        </pc:picChg>
        <pc:picChg chg="add mod">
          <ac:chgData name="MIRYAM PIROZZI" userId="c41ed8b5-6133-47d2-b13e-8494607cdf67" providerId="ADAL" clId="{9311CF6B-DAD8-467F-83B4-AC7B33C190C2}" dt="2024-07-01T10:14:41.761" v="571" actId="1076"/>
          <ac:picMkLst>
            <pc:docMk/>
            <pc:sldMk cId="3365465535" sldId="293"/>
            <ac:picMk id="7" creationId="{3FC37128-3A55-81F0-77AB-D9EDE477AAFB}"/>
          </ac:picMkLst>
        </pc:picChg>
      </pc:sldChg>
      <pc:sldChg chg="addSp delSp modSp add mod">
        <pc:chgData name="MIRYAM PIROZZI" userId="c41ed8b5-6133-47d2-b13e-8494607cdf67" providerId="ADAL" clId="{9311CF6B-DAD8-467F-83B4-AC7B33C190C2}" dt="2024-07-01T09:59:55.031" v="539" actId="1076"/>
        <pc:sldMkLst>
          <pc:docMk/>
          <pc:sldMk cId="2142187750" sldId="294"/>
        </pc:sldMkLst>
        <pc:spChg chg="mod">
          <ac:chgData name="MIRYAM PIROZZI" userId="c41ed8b5-6133-47d2-b13e-8494607cdf67" providerId="ADAL" clId="{9311CF6B-DAD8-467F-83B4-AC7B33C190C2}" dt="2024-07-01T09:20:49.870" v="423" actId="14100"/>
          <ac:spMkLst>
            <pc:docMk/>
            <pc:sldMk cId="2142187750" sldId="294"/>
            <ac:spMk id="2" creationId="{5ADEE878-916A-1469-867C-788196871159}"/>
          </ac:spMkLst>
        </pc:spChg>
        <pc:picChg chg="add del mod">
          <ac:chgData name="MIRYAM PIROZZI" userId="c41ed8b5-6133-47d2-b13e-8494607cdf67" providerId="ADAL" clId="{9311CF6B-DAD8-467F-83B4-AC7B33C190C2}" dt="2024-07-01T09:40:18.873" v="486" actId="478"/>
          <ac:picMkLst>
            <pc:docMk/>
            <pc:sldMk cId="2142187750" sldId="294"/>
            <ac:picMk id="3" creationId="{78D8636B-65DD-125C-ED3C-41FD46E2240E}"/>
          </ac:picMkLst>
        </pc:picChg>
        <pc:picChg chg="add mod">
          <ac:chgData name="MIRYAM PIROZZI" userId="c41ed8b5-6133-47d2-b13e-8494607cdf67" providerId="ADAL" clId="{9311CF6B-DAD8-467F-83B4-AC7B33C190C2}" dt="2024-07-01T09:40:17.041" v="485" actId="1076"/>
          <ac:picMkLst>
            <pc:docMk/>
            <pc:sldMk cId="2142187750" sldId="294"/>
            <ac:picMk id="5" creationId="{4B782C35-B160-BF03-C269-CF93D54D9B8A}"/>
          </ac:picMkLst>
        </pc:picChg>
        <pc:picChg chg="del">
          <ac:chgData name="MIRYAM PIROZZI" userId="c41ed8b5-6133-47d2-b13e-8494607cdf67" providerId="ADAL" clId="{9311CF6B-DAD8-467F-83B4-AC7B33C190C2}" dt="2024-07-01T09:21:22.878" v="429" actId="478"/>
          <ac:picMkLst>
            <pc:docMk/>
            <pc:sldMk cId="2142187750" sldId="294"/>
            <ac:picMk id="7" creationId="{A3AB66BC-F702-FB32-C075-198B8351A60A}"/>
          </ac:picMkLst>
        </pc:picChg>
        <pc:picChg chg="add del mod">
          <ac:chgData name="MIRYAM PIROZZI" userId="c41ed8b5-6133-47d2-b13e-8494607cdf67" providerId="ADAL" clId="{9311CF6B-DAD8-467F-83B4-AC7B33C190C2}" dt="2024-07-01T09:59:41.695" v="534" actId="478"/>
          <ac:picMkLst>
            <pc:docMk/>
            <pc:sldMk cId="2142187750" sldId="294"/>
            <ac:picMk id="8" creationId="{D84C0B43-9FA3-EB36-5145-F598C7390573}"/>
          </ac:picMkLst>
        </pc:picChg>
        <pc:picChg chg="del">
          <ac:chgData name="MIRYAM PIROZZI" userId="c41ed8b5-6133-47d2-b13e-8494607cdf67" providerId="ADAL" clId="{9311CF6B-DAD8-467F-83B4-AC7B33C190C2}" dt="2024-07-01T09:21:23.454" v="430" actId="478"/>
          <ac:picMkLst>
            <pc:docMk/>
            <pc:sldMk cId="2142187750" sldId="294"/>
            <ac:picMk id="9" creationId="{B3062489-47C1-A98A-DC84-6ADF18E6C956}"/>
          </ac:picMkLst>
        </pc:picChg>
        <pc:picChg chg="add mod">
          <ac:chgData name="MIRYAM PIROZZI" userId="c41ed8b5-6133-47d2-b13e-8494607cdf67" providerId="ADAL" clId="{9311CF6B-DAD8-467F-83B4-AC7B33C190C2}" dt="2024-07-01T09:59:55.031" v="539" actId="1076"/>
          <ac:picMkLst>
            <pc:docMk/>
            <pc:sldMk cId="2142187750" sldId="294"/>
            <ac:picMk id="11" creationId="{739F6028-6562-F1B5-7B52-2096847C1832}"/>
          </ac:picMkLst>
        </pc:picChg>
      </pc:sldChg>
      <pc:sldChg chg="addSp delSp modSp add mod">
        <pc:chgData name="MIRYAM PIROZZI" userId="c41ed8b5-6133-47d2-b13e-8494607cdf67" providerId="ADAL" clId="{9311CF6B-DAD8-467F-83B4-AC7B33C190C2}" dt="2024-07-01T09:59:59.356" v="541"/>
        <pc:sldMkLst>
          <pc:docMk/>
          <pc:sldMk cId="2109327307" sldId="295"/>
        </pc:sldMkLst>
        <pc:spChg chg="mod">
          <ac:chgData name="MIRYAM PIROZZI" userId="c41ed8b5-6133-47d2-b13e-8494607cdf67" providerId="ADAL" clId="{9311CF6B-DAD8-467F-83B4-AC7B33C190C2}" dt="2024-07-01T09:21:17.207" v="426" actId="14100"/>
          <ac:spMkLst>
            <pc:docMk/>
            <pc:sldMk cId="2109327307" sldId="295"/>
            <ac:spMk id="2" creationId="{5ADEE878-916A-1469-867C-788196871159}"/>
          </ac:spMkLst>
        </pc:spChg>
        <pc:picChg chg="add del mod">
          <ac:chgData name="MIRYAM PIROZZI" userId="c41ed8b5-6133-47d2-b13e-8494607cdf67" providerId="ADAL" clId="{9311CF6B-DAD8-467F-83B4-AC7B33C190C2}" dt="2024-07-01T09:59:58.973" v="540" actId="478"/>
          <ac:picMkLst>
            <pc:docMk/>
            <pc:sldMk cId="2109327307" sldId="295"/>
            <ac:picMk id="3" creationId="{483F953A-4AC2-114E-EC52-54E662095791}"/>
          </ac:picMkLst>
        </pc:picChg>
        <pc:picChg chg="add mod">
          <ac:chgData name="MIRYAM PIROZZI" userId="c41ed8b5-6133-47d2-b13e-8494607cdf67" providerId="ADAL" clId="{9311CF6B-DAD8-467F-83B4-AC7B33C190C2}" dt="2024-07-01T09:42:03.161" v="497" actId="1076"/>
          <ac:picMkLst>
            <pc:docMk/>
            <pc:sldMk cId="2109327307" sldId="295"/>
            <ac:picMk id="5" creationId="{CD6224C3-13EA-6B0D-BA29-DDDEB2AAC0D6}"/>
          </ac:picMkLst>
        </pc:picChg>
        <pc:picChg chg="add mod">
          <ac:chgData name="MIRYAM PIROZZI" userId="c41ed8b5-6133-47d2-b13e-8494607cdf67" providerId="ADAL" clId="{9311CF6B-DAD8-467F-83B4-AC7B33C190C2}" dt="2024-07-01T09:59:59.356" v="541"/>
          <ac:picMkLst>
            <pc:docMk/>
            <pc:sldMk cId="2109327307" sldId="295"/>
            <ac:picMk id="6" creationId="{6B303953-6007-6FF1-0138-F36B866CF244}"/>
          </ac:picMkLst>
        </pc:picChg>
        <pc:picChg chg="del">
          <ac:chgData name="MIRYAM PIROZZI" userId="c41ed8b5-6133-47d2-b13e-8494607cdf67" providerId="ADAL" clId="{9311CF6B-DAD8-467F-83B4-AC7B33C190C2}" dt="2024-07-01T09:21:20.668" v="427" actId="478"/>
          <ac:picMkLst>
            <pc:docMk/>
            <pc:sldMk cId="2109327307" sldId="295"/>
            <ac:picMk id="7" creationId="{A3AB66BC-F702-FB32-C075-198B8351A60A}"/>
          </ac:picMkLst>
        </pc:picChg>
        <pc:picChg chg="del">
          <ac:chgData name="MIRYAM PIROZZI" userId="c41ed8b5-6133-47d2-b13e-8494607cdf67" providerId="ADAL" clId="{9311CF6B-DAD8-467F-83B4-AC7B33C190C2}" dt="2024-07-01T09:21:21.321" v="428" actId="478"/>
          <ac:picMkLst>
            <pc:docMk/>
            <pc:sldMk cId="2109327307" sldId="295"/>
            <ac:picMk id="9" creationId="{B3062489-47C1-A98A-DC84-6ADF18E6C956}"/>
          </ac:picMkLst>
        </pc:picChg>
      </pc:sldChg>
      <pc:sldChg chg="addSp delSp modSp add mod">
        <pc:chgData name="MIRYAM PIROZZI" userId="c41ed8b5-6133-47d2-b13e-8494607cdf67" providerId="ADAL" clId="{9311CF6B-DAD8-467F-83B4-AC7B33C190C2}" dt="2024-07-01T09:43:15.854" v="509" actId="1076"/>
        <pc:sldMkLst>
          <pc:docMk/>
          <pc:sldMk cId="3057472445" sldId="296"/>
        </pc:sldMkLst>
        <pc:spChg chg="mod">
          <ac:chgData name="MIRYAM PIROZZI" userId="c41ed8b5-6133-47d2-b13e-8494607cdf67" providerId="ADAL" clId="{9311CF6B-DAD8-467F-83B4-AC7B33C190C2}" dt="2024-07-01T09:22:12.779" v="440"/>
          <ac:spMkLst>
            <pc:docMk/>
            <pc:sldMk cId="3057472445" sldId="296"/>
            <ac:spMk id="2" creationId="{5ADEE878-916A-1469-867C-788196871159}"/>
          </ac:spMkLst>
        </pc:spChg>
        <pc:picChg chg="add del mod">
          <ac:chgData name="MIRYAM PIROZZI" userId="c41ed8b5-6133-47d2-b13e-8494607cdf67" providerId="ADAL" clId="{9311CF6B-DAD8-467F-83B4-AC7B33C190C2}" dt="2024-07-01T09:42:59.389" v="504" actId="478"/>
          <ac:picMkLst>
            <pc:docMk/>
            <pc:sldMk cId="3057472445" sldId="296"/>
            <ac:picMk id="3" creationId="{EA1BAB42-BB50-198C-49C6-DB2A854BB9C2}"/>
          </ac:picMkLst>
        </pc:picChg>
        <pc:picChg chg="add mod">
          <ac:chgData name="MIRYAM PIROZZI" userId="c41ed8b5-6133-47d2-b13e-8494607cdf67" providerId="ADAL" clId="{9311CF6B-DAD8-467F-83B4-AC7B33C190C2}" dt="2024-07-01T09:42:49.311" v="503" actId="1076"/>
          <ac:picMkLst>
            <pc:docMk/>
            <pc:sldMk cId="3057472445" sldId="296"/>
            <ac:picMk id="5" creationId="{2104CB98-5432-9EE0-D6AD-B055B6F4F062}"/>
          </ac:picMkLst>
        </pc:picChg>
        <pc:picChg chg="add mod">
          <ac:chgData name="MIRYAM PIROZZI" userId="c41ed8b5-6133-47d2-b13e-8494607cdf67" providerId="ADAL" clId="{9311CF6B-DAD8-467F-83B4-AC7B33C190C2}" dt="2024-07-01T09:43:15.854" v="509" actId="1076"/>
          <ac:picMkLst>
            <pc:docMk/>
            <pc:sldMk cId="3057472445" sldId="296"/>
            <ac:picMk id="7" creationId="{21B3B310-02F8-A458-8590-C2A8D594793F}"/>
          </ac:picMkLst>
        </pc:picChg>
      </pc:sldChg>
      <pc:sldChg chg="addSp delSp modSp add mod">
        <pc:chgData name="MIRYAM PIROZZI" userId="c41ed8b5-6133-47d2-b13e-8494607cdf67" providerId="ADAL" clId="{9311CF6B-DAD8-467F-83B4-AC7B33C190C2}" dt="2024-07-01T10:03:55.056" v="547" actId="1076"/>
        <pc:sldMkLst>
          <pc:docMk/>
          <pc:sldMk cId="2723055989" sldId="297"/>
        </pc:sldMkLst>
        <pc:spChg chg="mod">
          <ac:chgData name="MIRYAM PIROZZI" userId="c41ed8b5-6133-47d2-b13e-8494607cdf67" providerId="ADAL" clId="{9311CF6B-DAD8-467F-83B4-AC7B33C190C2}" dt="2024-07-01T09:22:36.020" v="442"/>
          <ac:spMkLst>
            <pc:docMk/>
            <pc:sldMk cId="2723055989" sldId="297"/>
            <ac:spMk id="2" creationId="{5ADEE878-916A-1469-867C-788196871159}"/>
          </ac:spMkLst>
        </pc:spChg>
        <pc:picChg chg="add mod">
          <ac:chgData name="MIRYAM PIROZZI" userId="c41ed8b5-6133-47d2-b13e-8494607cdf67" providerId="ADAL" clId="{9311CF6B-DAD8-467F-83B4-AC7B33C190C2}" dt="2024-07-01T09:43:18.693" v="510"/>
          <ac:picMkLst>
            <pc:docMk/>
            <pc:sldMk cId="2723055989" sldId="297"/>
            <ac:picMk id="3" creationId="{A99E28D7-1962-7714-4799-FCEEAE3390F1}"/>
          </ac:picMkLst>
        </pc:picChg>
        <pc:picChg chg="add del mod">
          <ac:chgData name="MIRYAM PIROZZI" userId="c41ed8b5-6133-47d2-b13e-8494607cdf67" providerId="ADAL" clId="{9311CF6B-DAD8-467F-83B4-AC7B33C190C2}" dt="2024-07-01T10:03:39.444" v="542" actId="478"/>
          <ac:picMkLst>
            <pc:docMk/>
            <pc:sldMk cId="2723055989" sldId="297"/>
            <ac:picMk id="5" creationId="{3424B43B-2A2C-D368-E59E-0F5C0FA5D584}"/>
          </ac:picMkLst>
        </pc:picChg>
        <pc:picChg chg="add mod">
          <ac:chgData name="MIRYAM PIROZZI" userId="c41ed8b5-6133-47d2-b13e-8494607cdf67" providerId="ADAL" clId="{9311CF6B-DAD8-467F-83B4-AC7B33C190C2}" dt="2024-07-01T10:03:55.056" v="547" actId="1076"/>
          <ac:picMkLst>
            <pc:docMk/>
            <pc:sldMk cId="2723055989" sldId="297"/>
            <ac:picMk id="7" creationId="{7919EC3C-C086-9233-19FD-37A2236F5CBC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017EFD-040F-430D-BC51-4A21C474F304}" type="datetimeFigureOut">
              <a:rPr lang="it-IT" smtClean="0"/>
              <a:t>24/10/2024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328CFF-0477-43A4-B518-85804A9A601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121276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066629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564244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149197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512038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204052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064440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716083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835002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745661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888314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007078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027004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463805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813987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88526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394840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94508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178525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C8E9B81-A1C1-8070-F818-930C48FCBD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85FFB3CC-74A0-4D81-2143-8C6D9B0B29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4561773-DAD2-6042-9C41-2871426B95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78A2A2-9734-4F8C-8CA3-4675ABFA4E3E}" type="datetimeFigureOut">
              <a:rPr lang="it-IT" smtClean="0"/>
              <a:t>24/10/2024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4E53FB9-CEDA-C5BF-5616-CAD0E4B221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95B9736-179E-A098-0FFD-BCFB21334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207B5-DA92-4A98-8DD1-6010C60A3EF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58115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9D46200-9237-36EB-2392-A770FE9D2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60569352-05D9-10ED-0BF5-AD9A313623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D54D704-F9CD-6D2D-AA3D-C7B2C8E50D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78A2A2-9734-4F8C-8CA3-4675ABFA4E3E}" type="datetimeFigureOut">
              <a:rPr lang="it-IT" smtClean="0"/>
              <a:t>24/10/2024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09109FB-B074-EEAD-AC68-018F0A9C5E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6379B9D-9466-2BA7-D6B1-E37FFD2DB6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207B5-DA92-4A98-8DD1-6010C60A3EF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771232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11CA12E7-0D88-4A29-C614-EDEA4DF8FA9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044F1C28-4026-67B1-0933-9A7F2C3F09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43F522F-C18D-2247-51CD-6FCD0E4018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78A2A2-9734-4F8C-8CA3-4675ABFA4E3E}" type="datetimeFigureOut">
              <a:rPr lang="it-IT" smtClean="0"/>
              <a:t>24/10/2024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F89B89B-F71D-A1E2-A57A-EFBDA6E12B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3D3A426-0322-D8C8-6D57-954788236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207B5-DA92-4A98-8DD1-6010C60A3EF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663079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90BAD1E-D815-7C13-02A0-215A4CCB8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00824D3-9CA1-9BE9-43E7-BD1E088211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6FD47ED-9B72-A81B-388D-EFF10989F6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78A2A2-9734-4F8C-8CA3-4675ABFA4E3E}" type="datetimeFigureOut">
              <a:rPr lang="it-IT" smtClean="0"/>
              <a:t>24/10/2024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751DF62-8A96-4444-B74C-4418116E7E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8519925-BC38-A619-1EA4-7DC525B159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207B5-DA92-4A98-8DD1-6010C60A3EF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305820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38CEF50-F94C-68DA-2664-DA4240E0F5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F0CFD164-C627-8E56-2A0C-D276EAA3C9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4DD295E-A773-235D-DD70-6DBC588E2D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78A2A2-9734-4F8C-8CA3-4675ABFA4E3E}" type="datetimeFigureOut">
              <a:rPr lang="it-IT" smtClean="0"/>
              <a:t>24/10/2024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3D786A1-8D73-3555-F6F9-DDDDAF51D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F104E7F-A301-0ED3-CCF5-F860F6747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207B5-DA92-4A98-8DD1-6010C60A3EF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296153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198F917-322E-D78E-BA74-E0A54AC67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29262BB-6F5D-07D0-ECF4-F97E3B28F0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B8DCC8E4-2E97-9FD7-C8C3-117634494E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89C7B27C-7E63-EA49-B813-35500E792C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78A2A2-9734-4F8C-8CA3-4675ABFA4E3E}" type="datetimeFigureOut">
              <a:rPr lang="it-IT" smtClean="0"/>
              <a:t>24/10/2024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7F4FDCF1-ED89-580F-46EF-E6F3C43E8C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0044EB81-FD94-46A9-DE0D-507954ED4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207B5-DA92-4A98-8DD1-6010C60A3EF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498627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0FF3284-A5B5-8470-BF23-81772ED489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60256C43-E061-0711-E51D-6BF930E16B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27051AD8-9232-54AE-7DBE-1DD48F7E6C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9CAA8CF5-A3C8-2A92-A2F3-C42EA940CB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9C7FD432-8386-4F47-335C-AC0276E621C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F782C92D-ADCF-B259-77E7-177792A998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78A2A2-9734-4F8C-8CA3-4675ABFA4E3E}" type="datetimeFigureOut">
              <a:rPr lang="it-IT" smtClean="0"/>
              <a:t>24/10/2024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CE485677-40CB-3B7C-1EF2-EB237875FF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B2B78315-B083-2583-DF4E-F7411D82C7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207B5-DA92-4A98-8DD1-6010C60A3EF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035781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C09384F-5355-F461-9C08-BED5D640F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7AF993FC-F78B-4CC0-6FA3-74CD45884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78A2A2-9734-4F8C-8CA3-4675ABFA4E3E}" type="datetimeFigureOut">
              <a:rPr lang="it-IT" smtClean="0"/>
              <a:t>24/10/2024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1B527A42-5581-42E2-5C2E-EB5B855A7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523D1648-B000-09DB-868A-53F0D44C4C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207B5-DA92-4A98-8DD1-6010C60A3EF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34742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09B68C52-7987-1AB0-13B8-CC842128CD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78A2A2-9734-4F8C-8CA3-4675ABFA4E3E}" type="datetimeFigureOut">
              <a:rPr lang="it-IT" smtClean="0"/>
              <a:t>24/10/2024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9B9C41DE-D039-F04E-5AAB-47AB1B1F53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4D2C45E-ABD8-A747-7D37-D6B57E5B2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207B5-DA92-4A98-8DD1-6010C60A3EF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089243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3EB40A4-86FB-5A47-77CE-F8F5CB640E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B534668-5E79-9BF6-DF23-8A0CBCBE0B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CBAF8C8A-17CA-E46C-D838-394ED01089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CFB053CA-6C0A-7E62-8867-CF661D3F6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78A2A2-9734-4F8C-8CA3-4675ABFA4E3E}" type="datetimeFigureOut">
              <a:rPr lang="it-IT" smtClean="0"/>
              <a:t>24/10/2024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3A4E1DE9-A84F-B0D2-D54E-883A5156CA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2CD8B855-F560-6654-BDFD-110254769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207B5-DA92-4A98-8DD1-6010C60A3EF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858377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0F1EC70-2978-DE6A-3786-BA53C0F91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ADF46276-3E9C-1CBF-D3B4-A884922E6A5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4C9063CA-7C69-CABE-1905-03DCF5E30D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4ED146AF-9FC6-9B30-1C26-2032923507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78A2A2-9734-4F8C-8CA3-4675ABFA4E3E}" type="datetimeFigureOut">
              <a:rPr lang="it-IT" smtClean="0"/>
              <a:t>24/10/2024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09E31F43-4F5A-F3FF-6292-A8F85785AF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29356B62-BAB6-7C84-05DF-124BB87053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207B5-DA92-4A98-8DD1-6010C60A3EF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758360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1BC886AE-4029-D9FC-8719-0EEA9E88C3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2C797D5-3940-2CDA-B657-F4485E6F97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9BBDE1C-ACC5-8204-EBF0-84869BEFD6B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778A2A2-9734-4F8C-8CA3-4675ABFA4E3E}" type="datetimeFigureOut">
              <a:rPr lang="it-IT" smtClean="0"/>
              <a:t>24/10/2024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1A007CD-A9AD-AE1E-923D-409B31405E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420F6D7-2281-8815-BF5F-CAFCCAFFD5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2E207B5-DA92-4A98-8DD1-6010C60A3EF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584502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 txBox="1"/>
          <p:nvPr/>
        </p:nvSpPr>
        <p:spPr>
          <a:xfrm>
            <a:off x="2722879" y="5193916"/>
            <a:ext cx="8114107" cy="636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25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2400"/>
              <a:buFont typeface="Helvetica Neue"/>
              <a:buNone/>
            </a:pPr>
            <a:r>
              <a:rPr lang="it-IT" sz="2400" b="1" dirty="0" err="1">
                <a:solidFill>
                  <a:srgbClr val="FFC000"/>
                </a:solidFill>
                <a:latin typeface="Helvetica Neue"/>
                <a:sym typeface="Helvetica Neue"/>
              </a:rPr>
              <a:t>Collision</a:t>
            </a:r>
            <a:r>
              <a:rPr lang="it-IT" sz="2400" b="1" dirty="0">
                <a:solidFill>
                  <a:srgbClr val="FFC000"/>
                </a:solidFill>
                <a:latin typeface="Helvetica Neue"/>
                <a:sym typeface="Helvetica Neue"/>
              </a:rPr>
              <a:t> </a:t>
            </a:r>
            <a:r>
              <a:rPr lang="it-IT" sz="2400" b="1" dirty="0" err="1">
                <a:solidFill>
                  <a:srgbClr val="FFC000"/>
                </a:solidFill>
                <a:latin typeface="Helvetica Neue"/>
                <a:sym typeface="Helvetica Neue"/>
              </a:rPr>
              <a:t>avoidance</a:t>
            </a:r>
            <a:r>
              <a:rPr lang="it-IT" sz="2400" b="1" dirty="0">
                <a:solidFill>
                  <a:srgbClr val="FFC000"/>
                </a:solidFill>
                <a:latin typeface="Helvetica Neue"/>
                <a:sym typeface="Helvetica Neue"/>
              </a:rPr>
              <a:t> and </a:t>
            </a:r>
            <a:r>
              <a:rPr lang="it-IT" sz="2400" b="1" dirty="0" err="1">
                <a:solidFill>
                  <a:srgbClr val="FFC000"/>
                </a:solidFill>
                <a:latin typeface="Helvetica Neue"/>
                <a:sym typeface="Helvetica Neue"/>
              </a:rPr>
              <a:t>coordination</a:t>
            </a:r>
            <a:r>
              <a:rPr lang="it-IT" sz="2400" b="1" dirty="0">
                <a:solidFill>
                  <a:srgbClr val="FFC000"/>
                </a:solidFill>
                <a:latin typeface="Helvetica Neue"/>
                <a:sym typeface="Helvetica Neue"/>
              </a:rPr>
              <a:t> for a fleet of </a:t>
            </a:r>
            <a:r>
              <a:rPr lang="it-IT" sz="2400" b="1" dirty="0" err="1">
                <a:solidFill>
                  <a:srgbClr val="FFC000"/>
                </a:solidFill>
                <a:latin typeface="Helvetica Neue"/>
                <a:sym typeface="Helvetica Neue"/>
              </a:rPr>
              <a:t>robots</a:t>
            </a:r>
            <a:endParaRPr dirty="0"/>
          </a:p>
        </p:txBody>
      </p:sp>
      <p:pic>
        <p:nvPicPr>
          <p:cNvPr id="85" name="Google Shape;85;p1" descr="Immagine che contiene interno, edificio, scaffale, arancione&#10;&#10;Descrizione generata automa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48534" y="1345624"/>
            <a:ext cx="6494933" cy="3566968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"/>
          <p:cNvSpPr txBox="1"/>
          <p:nvPr/>
        </p:nvSpPr>
        <p:spPr>
          <a:xfrm>
            <a:off x="2736773" y="5803080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9DE0"/>
              </a:buClr>
              <a:buSzPts val="1400"/>
              <a:buFont typeface="Helvetica Neue"/>
              <a:buNone/>
            </a:pPr>
            <a:r>
              <a:rPr lang="it-IT" sz="1400" b="1" dirty="0">
                <a:solidFill>
                  <a:srgbClr val="009DE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Luca Marseglia</a:t>
            </a:r>
            <a:endParaRPr dirty="0"/>
          </a:p>
        </p:txBody>
      </p:sp>
      <p:sp>
        <p:nvSpPr>
          <p:cNvPr id="87" name="Google Shape;87;p1"/>
          <p:cNvSpPr txBox="1"/>
          <p:nvPr/>
        </p:nvSpPr>
        <p:spPr>
          <a:xfrm>
            <a:off x="2848533" y="4945264"/>
            <a:ext cx="3538730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9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Amazon Robotics machines in a Amazon warehouse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"/>
          <p:cNvSpPr txBox="1"/>
          <p:nvPr/>
        </p:nvSpPr>
        <p:spPr>
          <a:xfrm>
            <a:off x="457200" y="360027"/>
            <a:ext cx="11495400" cy="8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9DE0"/>
              </a:buClr>
              <a:buSzPts val="4000"/>
              <a:buFont typeface="Play"/>
              <a:buNone/>
            </a:pPr>
            <a:r>
              <a:rPr lang="it-IT" sz="4000" b="1" dirty="0" err="1">
                <a:solidFill>
                  <a:srgbClr val="009DE0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  <a:sym typeface="Play"/>
              </a:rPr>
              <a:t>Genetic</a:t>
            </a:r>
            <a:r>
              <a:rPr lang="it-IT" sz="4000" b="1" dirty="0">
                <a:solidFill>
                  <a:srgbClr val="009DE0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  <a:sym typeface="Play"/>
              </a:rPr>
              <a:t> </a:t>
            </a:r>
            <a:r>
              <a:rPr lang="it-IT" sz="4000" b="1" dirty="0" err="1">
                <a:solidFill>
                  <a:srgbClr val="009DE0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  <a:sym typeface="Play"/>
              </a:rPr>
              <a:t>Algorithm</a:t>
            </a:r>
            <a:r>
              <a:rPr lang="it-IT" sz="4000" b="1" dirty="0">
                <a:solidFill>
                  <a:srgbClr val="009DE0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  <a:sym typeface="Play"/>
              </a:rPr>
              <a:t>, Maximum </a:t>
            </a:r>
            <a:r>
              <a:rPr lang="it-IT" sz="4000" b="1" dirty="0" err="1">
                <a:solidFill>
                  <a:srgbClr val="009DE0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  <a:sym typeface="Play"/>
              </a:rPr>
              <a:t>velocities</a:t>
            </a:r>
            <a:endParaRPr lang="it-IT" sz="4000" b="1" dirty="0">
              <a:solidFill>
                <a:srgbClr val="009DE0"/>
              </a:solidFill>
              <a:latin typeface="+mj-lt"/>
              <a:ea typeface="Calibri" panose="020F0502020204030204" pitchFamily="34" charset="0"/>
              <a:cs typeface="Calibri" panose="020F0502020204030204" pitchFamily="34" charset="0"/>
              <a:sym typeface="Play"/>
            </a:endParaRPr>
          </a:p>
        </p:txBody>
      </p:sp>
      <p:sp>
        <p:nvSpPr>
          <p:cNvPr id="93" name="Google Shape;93;p2"/>
          <p:cNvSpPr txBox="1"/>
          <p:nvPr/>
        </p:nvSpPr>
        <p:spPr>
          <a:xfrm>
            <a:off x="457200" y="6509052"/>
            <a:ext cx="2133600" cy="196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100" b="0" i="0" u="none" strike="noStrike" cap="none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2024 August | Slide </a:t>
            </a:r>
            <a:fld id="{00000000-1234-1234-1234-123412341234}" type="slidenum">
              <a:rPr lang="it-IT" sz="11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10</a:t>
            </a:fld>
            <a:endParaRPr sz="1100" b="0" i="0" u="none" strike="noStrike" cap="none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AutoShape 4">
            <a:extLst>
              <a:ext uri="{FF2B5EF4-FFF2-40B4-BE49-F238E27FC236}">
                <a16:creationId xmlns:a16="http://schemas.microsoft.com/office/drawing/2014/main" id="{CF79D2CD-27BE-AD26-3352-FA7CECF49AF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pic>
        <p:nvPicPr>
          <p:cNvPr id="3" name="warehouse">
            <a:hlinkClick r:id="" action="ppaction://media"/>
            <a:extLst>
              <a:ext uri="{FF2B5EF4-FFF2-40B4-BE49-F238E27FC236}">
                <a16:creationId xmlns:a16="http://schemas.microsoft.com/office/drawing/2014/main" id="{72AB4965-4E5E-E2BE-4E0F-217CC172F08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8378" r="3578"/>
          <a:stretch/>
        </p:blipFill>
        <p:spPr>
          <a:xfrm>
            <a:off x="429822" y="1547258"/>
            <a:ext cx="5281634" cy="4499123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D4FCB9CB-A6D7-CD84-E79C-42D4F0D75539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4544" r="3916"/>
          <a:stretch/>
        </p:blipFill>
        <p:spPr>
          <a:xfrm>
            <a:off x="6585098" y="1360685"/>
            <a:ext cx="4326119" cy="3544468"/>
          </a:xfrm>
          <a:prstGeom prst="rect">
            <a:avLst/>
          </a:prstGeom>
        </p:spPr>
      </p:pic>
      <p:graphicFrame>
        <p:nvGraphicFramePr>
          <p:cNvPr id="4" name="Tabella 3">
            <a:extLst>
              <a:ext uri="{FF2B5EF4-FFF2-40B4-BE49-F238E27FC236}">
                <a16:creationId xmlns:a16="http://schemas.microsoft.com/office/drawing/2014/main" id="{40794CE7-8EF8-457B-D83A-C24A206F8F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6568851"/>
              </p:ext>
            </p:extLst>
          </p:nvPr>
        </p:nvGraphicFramePr>
        <p:xfrm>
          <a:off x="5879805" y="5092413"/>
          <a:ext cx="5940056" cy="1112520"/>
        </p:xfrm>
        <a:graphic>
          <a:graphicData uri="http://schemas.openxmlformats.org/drawingml/2006/table">
            <a:tbl>
              <a:tblPr bandRow="1">
                <a:tableStyleId>{00A15C55-8517-42AA-B614-E9B94910E393}</a:tableStyleId>
              </a:tblPr>
              <a:tblGrid>
                <a:gridCol w="1389320">
                  <a:extLst>
                    <a:ext uri="{9D8B030D-6E8A-4147-A177-3AD203B41FA5}">
                      <a16:colId xmlns:a16="http://schemas.microsoft.com/office/drawing/2014/main" val="2975440400"/>
                    </a:ext>
                  </a:extLst>
                </a:gridCol>
                <a:gridCol w="4550736">
                  <a:extLst>
                    <a:ext uri="{9D8B030D-6E8A-4147-A177-3AD203B41FA5}">
                      <a16:colId xmlns:a16="http://schemas.microsoft.com/office/drawing/2014/main" val="7872823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t-IT" sz="1400" b="1" dirty="0"/>
                        <a:t>Max </a:t>
                      </a:r>
                      <a:r>
                        <a:rPr lang="it-IT" sz="1400" b="1" dirty="0" err="1"/>
                        <a:t>velocities</a:t>
                      </a:r>
                      <a:endParaRPr lang="it-IT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[1.1723, 1.0839, 1.0707, 1.5000, 1.4111, 1.4786, 1.3563]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59000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400" b="1" dirty="0"/>
                        <a:t>Finish 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97.80 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53015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400" b="1" dirty="0"/>
                        <a:t>Total energy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2301 J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92260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27090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99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"/>
          <p:cNvSpPr txBox="1"/>
          <p:nvPr/>
        </p:nvSpPr>
        <p:spPr>
          <a:xfrm>
            <a:off x="457200" y="360027"/>
            <a:ext cx="11495400" cy="8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9DE0"/>
              </a:buClr>
              <a:buSzPts val="4000"/>
              <a:buFont typeface="Play"/>
              <a:buNone/>
            </a:pPr>
            <a:r>
              <a:rPr lang="it-IT" sz="4000" b="1" dirty="0" err="1">
                <a:solidFill>
                  <a:srgbClr val="009DE0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  <a:sym typeface="Play"/>
              </a:rPr>
              <a:t>Genetic</a:t>
            </a:r>
            <a:r>
              <a:rPr lang="it-IT" sz="4000" b="1" dirty="0">
                <a:solidFill>
                  <a:srgbClr val="009DE0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  <a:sym typeface="Play"/>
              </a:rPr>
              <a:t> </a:t>
            </a:r>
            <a:r>
              <a:rPr lang="it-IT" sz="4000" b="1" dirty="0" err="1">
                <a:solidFill>
                  <a:srgbClr val="009DE0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  <a:sym typeface="Play"/>
              </a:rPr>
              <a:t>Algorithm</a:t>
            </a:r>
            <a:r>
              <a:rPr lang="it-IT" sz="4000" b="1" dirty="0">
                <a:solidFill>
                  <a:srgbClr val="009DE0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  <a:sym typeface="Play"/>
              </a:rPr>
              <a:t>, Maximum </a:t>
            </a:r>
            <a:r>
              <a:rPr lang="it-IT" sz="4000" b="1" dirty="0" err="1">
                <a:solidFill>
                  <a:srgbClr val="009DE0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  <a:sym typeface="Play"/>
              </a:rPr>
              <a:t>velocities</a:t>
            </a:r>
            <a:endParaRPr lang="it-IT" sz="4000" b="1" dirty="0">
              <a:solidFill>
                <a:srgbClr val="009DE0"/>
              </a:solidFill>
              <a:latin typeface="+mj-lt"/>
              <a:ea typeface="Calibri" panose="020F0502020204030204" pitchFamily="34" charset="0"/>
              <a:cs typeface="Calibri" panose="020F0502020204030204" pitchFamily="34" charset="0"/>
              <a:sym typeface="Play"/>
            </a:endParaRPr>
          </a:p>
          <a:p>
            <a:pPr>
              <a:lnSpc>
                <a:spcPct val="90000"/>
              </a:lnSpc>
              <a:buClr>
                <a:srgbClr val="009DE0"/>
              </a:buClr>
              <a:buSzPts val="4000"/>
            </a:pPr>
            <a:r>
              <a:rPr lang="it-IT" sz="4000" b="1" dirty="0">
                <a:solidFill>
                  <a:srgbClr val="009DE0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  <a:sym typeface="Play"/>
              </a:rPr>
              <a:t>Best </a:t>
            </a:r>
            <a:r>
              <a:rPr lang="it-IT" sz="4000" b="1" dirty="0" err="1">
                <a:solidFill>
                  <a:srgbClr val="009DE0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  <a:sym typeface="Play"/>
              </a:rPr>
              <a:t>fit</a:t>
            </a:r>
            <a:r>
              <a:rPr lang="it-IT" sz="4000" b="1" dirty="0">
                <a:solidFill>
                  <a:srgbClr val="009DE0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  <a:sym typeface="Play"/>
              </a:rPr>
              <a:t> plot</a:t>
            </a:r>
          </a:p>
        </p:txBody>
      </p:sp>
      <p:sp>
        <p:nvSpPr>
          <p:cNvPr id="93" name="Google Shape;93;p2"/>
          <p:cNvSpPr txBox="1"/>
          <p:nvPr/>
        </p:nvSpPr>
        <p:spPr>
          <a:xfrm>
            <a:off x="457200" y="6509052"/>
            <a:ext cx="2133600" cy="196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100" b="0" i="0" u="none" strike="noStrike" cap="none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2024 August | Slide </a:t>
            </a:r>
            <a:fld id="{00000000-1234-1234-1234-123412341234}" type="slidenum">
              <a:rPr lang="it-IT" sz="11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11</a:t>
            </a:fld>
            <a:endParaRPr sz="1100" b="0" i="0" u="none" strike="noStrike" cap="none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AutoShape 4">
            <a:extLst>
              <a:ext uri="{FF2B5EF4-FFF2-40B4-BE49-F238E27FC236}">
                <a16:creationId xmlns:a16="http://schemas.microsoft.com/office/drawing/2014/main" id="{CF79D2CD-27BE-AD26-3352-FA7CECF49AF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FF6BB02A-DC10-8DF4-A466-11F451EB1B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3460" y="1467293"/>
            <a:ext cx="6616109" cy="4962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3290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"/>
          <p:cNvSpPr txBox="1"/>
          <p:nvPr/>
        </p:nvSpPr>
        <p:spPr>
          <a:xfrm>
            <a:off x="348300" y="395361"/>
            <a:ext cx="11495400" cy="8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9DE0"/>
              </a:buClr>
              <a:buSzPts val="4000"/>
              <a:buFont typeface="Play"/>
              <a:buNone/>
            </a:pPr>
            <a:endParaRPr lang="it-IT" sz="4000" b="1" dirty="0" err="1">
              <a:solidFill>
                <a:srgbClr val="009DE0"/>
              </a:solidFill>
              <a:latin typeface="+mj-lt"/>
              <a:ea typeface="Calibri" panose="020F0502020204030204" pitchFamily="34" charset="0"/>
              <a:cs typeface="Calibri" panose="020F0502020204030204" pitchFamily="34" charset="0"/>
              <a:sym typeface="Play"/>
            </a:endParaRPr>
          </a:p>
        </p:txBody>
      </p:sp>
      <p:sp>
        <p:nvSpPr>
          <p:cNvPr id="93" name="Google Shape;93;p2"/>
          <p:cNvSpPr txBox="1"/>
          <p:nvPr/>
        </p:nvSpPr>
        <p:spPr>
          <a:xfrm>
            <a:off x="457200" y="6509052"/>
            <a:ext cx="2133600" cy="196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100" b="0" i="0" u="none" strike="noStrike" cap="none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2024 August | Slide </a:t>
            </a:r>
            <a:fld id="{00000000-1234-1234-1234-123412341234}" type="slidenum">
              <a:rPr lang="it-IT" sz="11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12</a:t>
            </a:fld>
            <a:endParaRPr sz="1100" b="0" i="0" u="none" strike="noStrike" cap="none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AutoShape 4">
            <a:extLst>
              <a:ext uri="{FF2B5EF4-FFF2-40B4-BE49-F238E27FC236}">
                <a16:creationId xmlns:a16="http://schemas.microsoft.com/office/drawing/2014/main" id="{CF79D2CD-27BE-AD26-3352-FA7CECF49AF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D6FCA7A6-121A-AA12-F7B0-121D462DE8F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graphicFrame>
        <p:nvGraphicFramePr>
          <p:cNvPr id="3" name="Tabella 2">
            <a:extLst>
              <a:ext uri="{FF2B5EF4-FFF2-40B4-BE49-F238E27FC236}">
                <a16:creationId xmlns:a16="http://schemas.microsoft.com/office/drawing/2014/main" id="{3AA4E177-BD39-4207-8FC7-B70FECA0B4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4637734"/>
              </p:ext>
            </p:extLst>
          </p:nvPr>
        </p:nvGraphicFramePr>
        <p:xfrm>
          <a:off x="2032000" y="1244661"/>
          <a:ext cx="8128000" cy="22824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46226780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31619512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88419495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885652962"/>
                    </a:ext>
                  </a:extLst>
                </a:gridCol>
              </a:tblGrid>
              <a:tr h="684000">
                <a:tc rowSpan="3">
                  <a:txBody>
                    <a:bodyPr/>
                    <a:lstStyle/>
                    <a:p>
                      <a:pPr algn="ctr"/>
                      <a:r>
                        <a:rPr lang="it-IT" b="1" dirty="0" err="1"/>
                        <a:t>Prioritized</a:t>
                      </a:r>
                      <a:r>
                        <a:rPr lang="it-IT" b="1" dirty="0"/>
                        <a:t> planning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b="0" dirty="0"/>
                        <a:t>104.00 s / 2236 J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it-IT" b="1" dirty="0" err="1"/>
                        <a:t>Genetic</a:t>
                      </a:r>
                      <a:r>
                        <a:rPr lang="it-IT" b="1" dirty="0"/>
                        <a:t> </a:t>
                      </a:r>
                      <a:r>
                        <a:rPr lang="it-IT" b="1" dirty="0" err="1"/>
                        <a:t>Algorithm</a:t>
                      </a:r>
                      <a:endParaRPr lang="it-IT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721301"/>
                  </a:ext>
                </a:extLst>
              </a:tr>
              <a:tr h="684000">
                <a:tc vMerge="1">
                  <a:txBody>
                    <a:bodyPr/>
                    <a:lstStyle/>
                    <a:p>
                      <a:pPr algn="ctr"/>
                      <a:endParaRPr lang="it-IT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it-IT" dirty="0"/>
                        <a:t>Single-</a:t>
                      </a:r>
                      <a:r>
                        <a:rPr lang="it-IT" dirty="0" err="1"/>
                        <a:t>objective</a:t>
                      </a:r>
                      <a:endParaRPr lang="it-IT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Multi-</a:t>
                      </a:r>
                      <a:r>
                        <a:rPr lang="it-IT" dirty="0" err="1"/>
                        <a:t>objective</a:t>
                      </a:r>
                      <a:endParaRPr lang="it-IT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0928345"/>
                  </a:ext>
                </a:extLst>
              </a:tr>
              <a:tr h="684000">
                <a:tc vMerge="1">
                  <a:txBody>
                    <a:bodyPr/>
                    <a:lstStyle/>
                    <a:p>
                      <a:endParaRPr lang="it-IT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Maximum </a:t>
                      </a:r>
                      <a:r>
                        <a:rPr lang="it-IT" dirty="0" err="1"/>
                        <a:t>velocities</a:t>
                      </a:r>
                      <a:endParaRPr lang="it-IT" dirty="0"/>
                    </a:p>
                    <a:p>
                      <a:pPr algn="ctr"/>
                      <a:r>
                        <a:rPr lang="it-IT" dirty="0"/>
                        <a:t>97.80 s / 2301 J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Slow-down </a:t>
                      </a:r>
                      <a:r>
                        <a:rPr lang="it-IT" dirty="0" err="1"/>
                        <a:t>segment</a:t>
                      </a:r>
                      <a:endParaRPr lang="it-IT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/>
                        <a:t>Slow-down </a:t>
                      </a:r>
                      <a:r>
                        <a:rPr lang="it-IT" dirty="0" err="1"/>
                        <a:t>segment</a:t>
                      </a:r>
                      <a:endParaRPr lang="it-IT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55334169"/>
                  </a:ext>
                </a:extLst>
              </a:tr>
            </a:tbl>
          </a:graphicData>
        </a:graphic>
      </p:graphicFrame>
      <p:graphicFrame>
        <p:nvGraphicFramePr>
          <p:cNvPr id="5" name="Tabella 4">
            <a:extLst>
              <a:ext uri="{FF2B5EF4-FFF2-40B4-BE49-F238E27FC236}">
                <a16:creationId xmlns:a16="http://schemas.microsoft.com/office/drawing/2014/main" id="{97D34F28-D61F-49C5-2EB4-3189763833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3673653"/>
              </p:ext>
            </p:extLst>
          </p:nvPr>
        </p:nvGraphicFramePr>
        <p:xfrm>
          <a:off x="4485758" y="4109956"/>
          <a:ext cx="2915684" cy="148336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974546">
                  <a:extLst>
                    <a:ext uri="{9D8B030D-6E8A-4147-A177-3AD203B41FA5}">
                      <a16:colId xmlns:a16="http://schemas.microsoft.com/office/drawing/2014/main" val="2378980146"/>
                    </a:ext>
                  </a:extLst>
                </a:gridCol>
                <a:gridCol w="941138">
                  <a:extLst>
                    <a:ext uri="{9D8B030D-6E8A-4147-A177-3AD203B41FA5}">
                      <a16:colId xmlns:a16="http://schemas.microsoft.com/office/drawing/2014/main" val="32361543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t-IT" b="1" dirty="0" err="1"/>
                        <a:t>Population</a:t>
                      </a:r>
                      <a:endParaRPr lang="it-IT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1000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11327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b="1" dirty="0"/>
                        <a:t>Crossover </a:t>
                      </a:r>
                      <a:r>
                        <a:rPr lang="it-IT" b="1" dirty="0" err="1"/>
                        <a:t>Factor</a:t>
                      </a:r>
                      <a:endParaRPr lang="it-IT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60%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40080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b="1" dirty="0" err="1"/>
                        <a:t>Mutation</a:t>
                      </a:r>
                      <a:r>
                        <a:rPr lang="it-IT" b="1" dirty="0"/>
                        <a:t> 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70%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88667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b="1" dirty="0"/>
                        <a:t>Generations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400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56483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57583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"/>
          <p:cNvSpPr txBox="1"/>
          <p:nvPr/>
        </p:nvSpPr>
        <p:spPr>
          <a:xfrm>
            <a:off x="457200" y="360027"/>
            <a:ext cx="11495400" cy="8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9DE0"/>
              </a:buClr>
              <a:buSzPts val="4000"/>
              <a:buFont typeface="Play"/>
              <a:buNone/>
            </a:pPr>
            <a:r>
              <a:rPr lang="it-IT" sz="4000" b="1" dirty="0" err="1">
                <a:solidFill>
                  <a:srgbClr val="009DE0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  <a:sym typeface="Play"/>
              </a:rPr>
              <a:t>Genetic</a:t>
            </a:r>
            <a:r>
              <a:rPr lang="it-IT" sz="4000" b="1" dirty="0">
                <a:solidFill>
                  <a:srgbClr val="009DE0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  <a:sym typeface="Play"/>
              </a:rPr>
              <a:t> </a:t>
            </a:r>
            <a:r>
              <a:rPr lang="it-IT" sz="4000" b="1" dirty="0" err="1">
                <a:solidFill>
                  <a:srgbClr val="009DE0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  <a:sym typeface="Play"/>
              </a:rPr>
              <a:t>Algorithm</a:t>
            </a:r>
            <a:r>
              <a:rPr lang="it-IT" sz="4000" b="1" dirty="0">
                <a:solidFill>
                  <a:srgbClr val="009DE0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  <a:sym typeface="Play"/>
              </a:rPr>
              <a:t>, Slow-down </a:t>
            </a:r>
            <a:r>
              <a:rPr lang="it-IT" sz="4000" b="1" dirty="0" err="1">
                <a:solidFill>
                  <a:srgbClr val="009DE0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  <a:sym typeface="Play"/>
              </a:rPr>
              <a:t>segment</a:t>
            </a:r>
            <a:endParaRPr lang="it-IT" sz="4000" b="1" dirty="0">
              <a:solidFill>
                <a:srgbClr val="009DE0"/>
              </a:solidFill>
              <a:latin typeface="+mj-lt"/>
              <a:ea typeface="Calibri" panose="020F0502020204030204" pitchFamily="34" charset="0"/>
              <a:cs typeface="Calibri" panose="020F0502020204030204" pitchFamily="34" charset="0"/>
              <a:sym typeface="Play"/>
            </a:endParaRPr>
          </a:p>
        </p:txBody>
      </p:sp>
      <p:sp>
        <p:nvSpPr>
          <p:cNvPr id="93" name="Google Shape;93;p2"/>
          <p:cNvSpPr txBox="1"/>
          <p:nvPr/>
        </p:nvSpPr>
        <p:spPr>
          <a:xfrm>
            <a:off x="457200" y="6509052"/>
            <a:ext cx="2133600" cy="196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100" b="0" i="0" u="none" strike="noStrike" cap="none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2024 August | Slide </a:t>
            </a:r>
            <a:fld id="{00000000-1234-1234-1234-123412341234}" type="slidenum">
              <a:rPr lang="it-IT" sz="11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13</a:t>
            </a:fld>
            <a:endParaRPr sz="1100" b="0" i="0" u="none" strike="noStrike" cap="none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AutoShape 4">
            <a:extLst>
              <a:ext uri="{FF2B5EF4-FFF2-40B4-BE49-F238E27FC236}">
                <a16:creationId xmlns:a16="http://schemas.microsoft.com/office/drawing/2014/main" id="{CF79D2CD-27BE-AD26-3352-FA7CECF49AF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pic>
        <p:nvPicPr>
          <p:cNvPr id="3" name="warehouse (2)">
            <a:hlinkClick r:id="" action="ppaction://media"/>
            <a:extLst>
              <a:ext uri="{FF2B5EF4-FFF2-40B4-BE49-F238E27FC236}">
                <a16:creationId xmlns:a16="http://schemas.microsoft.com/office/drawing/2014/main" id="{A45FECB4-6109-CD5C-5F03-570DCF7E747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7319" r="2979"/>
          <a:stretch/>
        </p:blipFill>
        <p:spPr>
          <a:xfrm>
            <a:off x="457200" y="1501857"/>
            <a:ext cx="5638800" cy="4714664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552D6E15-56B6-DD51-7FE3-4531600864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35302" y="1402977"/>
            <a:ext cx="5208286" cy="3906215"/>
          </a:xfrm>
          <a:prstGeom prst="rect">
            <a:avLst/>
          </a:prstGeom>
        </p:spPr>
      </p:pic>
      <p:graphicFrame>
        <p:nvGraphicFramePr>
          <p:cNvPr id="6" name="Tabella 5">
            <a:extLst>
              <a:ext uri="{FF2B5EF4-FFF2-40B4-BE49-F238E27FC236}">
                <a16:creationId xmlns:a16="http://schemas.microsoft.com/office/drawing/2014/main" id="{044BF8D4-8F90-F793-2134-EF16EFD7E8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109947"/>
              </p:ext>
            </p:extLst>
          </p:nvPr>
        </p:nvGraphicFramePr>
        <p:xfrm>
          <a:off x="7921739" y="5502842"/>
          <a:ext cx="2235412" cy="741680"/>
        </p:xfrm>
        <a:graphic>
          <a:graphicData uri="http://schemas.openxmlformats.org/drawingml/2006/table">
            <a:tbl>
              <a:tblPr bandRow="1">
                <a:tableStyleId>{00A15C55-8517-42AA-B614-E9B94910E393}</a:tableStyleId>
              </a:tblPr>
              <a:tblGrid>
                <a:gridCol w="1271392">
                  <a:extLst>
                    <a:ext uri="{9D8B030D-6E8A-4147-A177-3AD203B41FA5}">
                      <a16:colId xmlns:a16="http://schemas.microsoft.com/office/drawing/2014/main" val="2975440400"/>
                    </a:ext>
                  </a:extLst>
                </a:gridCol>
                <a:gridCol w="964020">
                  <a:extLst>
                    <a:ext uri="{9D8B030D-6E8A-4147-A177-3AD203B41FA5}">
                      <a16:colId xmlns:a16="http://schemas.microsoft.com/office/drawing/2014/main" val="7872823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t-IT" sz="1400" b="1" dirty="0"/>
                        <a:t>Finish 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87.00 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53015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400" b="1" dirty="0"/>
                        <a:t>Total energy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2975 J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92260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16206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4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"/>
          <p:cNvSpPr txBox="1"/>
          <p:nvPr/>
        </p:nvSpPr>
        <p:spPr>
          <a:xfrm>
            <a:off x="457200" y="466353"/>
            <a:ext cx="11495400" cy="8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9DE0"/>
              </a:buClr>
              <a:buSzPts val="4000"/>
              <a:buFont typeface="Play"/>
              <a:buNone/>
            </a:pPr>
            <a:r>
              <a:rPr lang="it-IT" sz="4000" b="1" dirty="0" err="1">
                <a:solidFill>
                  <a:srgbClr val="009DE0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  <a:sym typeface="Play"/>
              </a:rPr>
              <a:t>Genetic</a:t>
            </a:r>
            <a:r>
              <a:rPr lang="it-IT" sz="4000" b="1" dirty="0">
                <a:solidFill>
                  <a:srgbClr val="009DE0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  <a:sym typeface="Play"/>
              </a:rPr>
              <a:t> </a:t>
            </a:r>
            <a:r>
              <a:rPr lang="it-IT" sz="4000" b="1" dirty="0" err="1">
                <a:solidFill>
                  <a:srgbClr val="009DE0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  <a:sym typeface="Play"/>
              </a:rPr>
              <a:t>Algorithm</a:t>
            </a:r>
            <a:r>
              <a:rPr lang="it-IT" sz="4000" b="1" dirty="0">
                <a:solidFill>
                  <a:srgbClr val="009DE0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  <a:sym typeface="Play"/>
              </a:rPr>
              <a:t>, Slow-down </a:t>
            </a:r>
            <a:r>
              <a:rPr lang="it-IT" sz="4000" b="1" dirty="0" err="1">
                <a:solidFill>
                  <a:srgbClr val="009DE0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  <a:sym typeface="Play"/>
              </a:rPr>
              <a:t>segment</a:t>
            </a:r>
            <a:endParaRPr lang="it-IT" sz="4000" b="1" dirty="0">
              <a:solidFill>
                <a:srgbClr val="009DE0"/>
              </a:solidFill>
              <a:latin typeface="+mj-lt"/>
              <a:ea typeface="Calibri" panose="020F0502020204030204" pitchFamily="34" charset="0"/>
              <a:cs typeface="Calibri" panose="020F0502020204030204" pitchFamily="34" charset="0"/>
              <a:sym typeface="Play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9DE0"/>
              </a:buClr>
              <a:buSzPts val="4000"/>
              <a:buFont typeface="Play"/>
              <a:buNone/>
            </a:pPr>
            <a:r>
              <a:rPr lang="it-IT" sz="4000" b="1" dirty="0">
                <a:solidFill>
                  <a:srgbClr val="009DE0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  <a:sym typeface="Play"/>
              </a:rPr>
              <a:t>Best </a:t>
            </a:r>
            <a:r>
              <a:rPr lang="it-IT" sz="4000" b="1" dirty="0" err="1">
                <a:solidFill>
                  <a:srgbClr val="009DE0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  <a:sym typeface="Play"/>
              </a:rPr>
              <a:t>fit</a:t>
            </a:r>
            <a:r>
              <a:rPr lang="it-IT" sz="4000" b="1" dirty="0">
                <a:solidFill>
                  <a:srgbClr val="009DE0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  <a:sym typeface="Play"/>
              </a:rPr>
              <a:t> plot</a:t>
            </a:r>
          </a:p>
        </p:txBody>
      </p:sp>
      <p:sp>
        <p:nvSpPr>
          <p:cNvPr id="93" name="Google Shape;93;p2"/>
          <p:cNvSpPr txBox="1"/>
          <p:nvPr/>
        </p:nvSpPr>
        <p:spPr>
          <a:xfrm>
            <a:off x="457200" y="6509052"/>
            <a:ext cx="2133600" cy="196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100" b="0" i="0" u="none" strike="noStrike" cap="none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2024 August | Slide </a:t>
            </a:r>
            <a:fld id="{00000000-1234-1234-1234-123412341234}" type="slidenum">
              <a:rPr lang="it-IT" sz="11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14</a:t>
            </a:fld>
            <a:endParaRPr sz="1100" b="0" i="0" u="none" strike="noStrike" cap="none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AutoShape 4">
            <a:extLst>
              <a:ext uri="{FF2B5EF4-FFF2-40B4-BE49-F238E27FC236}">
                <a16:creationId xmlns:a16="http://schemas.microsoft.com/office/drawing/2014/main" id="{CF79D2CD-27BE-AD26-3352-FA7CECF49AF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1B8C9A37-FFFC-2D46-BB87-986C89C6F2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2687" y="1464205"/>
            <a:ext cx="6386625" cy="4789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442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"/>
          <p:cNvSpPr txBox="1"/>
          <p:nvPr/>
        </p:nvSpPr>
        <p:spPr>
          <a:xfrm>
            <a:off x="457200" y="466353"/>
            <a:ext cx="11495400" cy="8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9DE0"/>
              </a:buClr>
              <a:buSzPts val="4000"/>
              <a:buFont typeface="Play"/>
              <a:buNone/>
            </a:pPr>
            <a:r>
              <a:rPr lang="it-IT" sz="4000" b="1" dirty="0" err="1">
                <a:solidFill>
                  <a:srgbClr val="009DE0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  <a:sym typeface="Play"/>
              </a:rPr>
              <a:t>Genetic</a:t>
            </a:r>
            <a:r>
              <a:rPr lang="it-IT" sz="4000" b="1" dirty="0">
                <a:solidFill>
                  <a:srgbClr val="009DE0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  <a:sym typeface="Play"/>
              </a:rPr>
              <a:t> </a:t>
            </a:r>
            <a:r>
              <a:rPr lang="it-IT" sz="4000" b="1" dirty="0" err="1">
                <a:solidFill>
                  <a:srgbClr val="009DE0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  <a:sym typeface="Play"/>
              </a:rPr>
              <a:t>Algorithm</a:t>
            </a:r>
            <a:r>
              <a:rPr lang="it-IT" sz="4000" b="1" dirty="0">
                <a:solidFill>
                  <a:srgbClr val="009DE0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  <a:sym typeface="Play"/>
              </a:rPr>
              <a:t>, Slow-down </a:t>
            </a:r>
            <a:r>
              <a:rPr lang="it-IT" sz="4000" b="1" dirty="0" err="1">
                <a:solidFill>
                  <a:srgbClr val="009DE0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  <a:sym typeface="Play"/>
              </a:rPr>
              <a:t>segment</a:t>
            </a:r>
            <a:endParaRPr lang="it-IT" sz="4000" b="1" dirty="0">
              <a:solidFill>
                <a:srgbClr val="009DE0"/>
              </a:solidFill>
              <a:latin typeface="+mj-lt"/>
              <a:ea typeface="Calibri" panose="020F0502020204030204" pitchFamily="34" charset="0"/>
              <a:cs typeface="Calibri" panose="020F0502020204030204" pitchFamily="34" charset="0"/>
              <a:sym typeface="Play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9DE0"/>
              </a:buClr>
              <a:buSzPts val="4000"/>
              <a:buFont typeface="Play"/>
              <a:buNone/>
            </a:pPr>
            <a:r>
              <a:rPr lang="it-IT" sz="4000" b="1" dirty="0">
                <a:solidFill>
                  <a:srgbClr val="009DE0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  <a:sym typeface="Play"/>
              </a:rPr>
              <a:t>Best </a:t>
            </a:r>
            <a:r>
              <a:rPr lang="it-IT" sz="4000" b="1" dirty="0" err="1">
                <a:solidFill>
                  <a:srgbClr val="009DE0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  <a:sym typeface="Play"/>
              </a:rPr>
              <a:t>fit</a:t>
            </a:r>
            <a:r>
              <a:rPr lang="it-IT" sz="4000" b="1" dirty="0">
                <a:solidFill>
                  <a:srgbClr val="009DE0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  <a:sym typeface="Play"/>
              </a:rPr>
              <a:t> plot</a:t>
            </a:r>
          </a:p>
        </p:txBody>
      </p:sp>
      <p:sp>
        <p:nvSpPr>
          <p:cNvPr id="93" name="Google Shape;93;p2"/>
          <p:cNvSpPr txBox="1"/>
          <p:nvPr/>
        </p:nvSpPr>
        <p:spPr>
          <a:xfrm>
            <a:off x="457200" y="6509052"/>
            <a:ext cx="2133600" cy="196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100" b="0" i="0" u="none" strike="noStrike" cap="none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2024 August | Slide </a:t>
            </a:r>
            <a:fld id="{00000000-1234-1234-1234-123412341234}" type="slidenum">
              <a:rPr lang="it-IT" sz="11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15</a:t>
            </a:fld>
            <a:endParaRPr sz="1100" b="0" i="0" u="none" strike="noStrike" cap="none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AutoShape 4">
            <a:extLst>
              <a:ext uri="{FF2B5EF4-FFF2-40B4-BE49-F238E27FC236}">
                <a16:creationId xmlns:a16="http://schemas.microsoft.com/office/drawing/2014/main" id="{CF79D2CD-27BE-AD26-3352-FA7CECF49AF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4B876964-3775-2673-0E20-CD74DD23CB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2689" y="1453562"/>
            <a:ext cx="6386623" cy="4789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8188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"/>
          <p:cNvSpPr txBox="1"/>
          <p:nvPr/>
        </p:nvSpPr>
        <p:spPr>
          <a:xfrm>
            <a:off x="348300" y="395361"/>
            <a:ext cx="11495400" cy="8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9DE0"/>
              </a:buClr>
              <a:buSzPts val="4000"/>
              <a:buFont typeface="Play"/>
              <a:buNone/>
            </a:pPr>
            <a:endParaRPr lang="it-IT" sz="4000" b="1" dirty="0" err="1">
              <a:solidFill>
                <a:srgbClr val="009DE0"/>
              </a:solidFill>
              <a:latin typeface="+mj-lt"/>
              <a:ea typeface="Calibri" panose="020F0502020204030204" pitchFamily="34" charset="0"/>
              <a:cs typeface="Calibri" panose="020F0502020204030204" pitchFamily="34" charset="0"/>
              <a:sym typeface="Play"/>
            </a:endParaRPr>
          </a:p>
        </p:txBody>
      </p:sp>
      <p:sp>
        <p:nvSpPr>
          <p:cNvPr id="93" name="Google Shape;93;p2"/>
          <p:cNvSpPr txBox="1"/>
          <p:nvPr/>
        </p:nvSpPr>
        <p:spPr>
          <a:xfrm>
            <a:off x="457200" y="6509052"/>
            <a:ext cx="2133600" cy="196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100" b="0" i="0" u="none" strike="noStrike" cap="none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2024 August | Slide </a:t>
            </a:r>
            <a:fld id="{00000000-1234-1234-1234-123412341234}" type="slidenum">
              <a:rPr lang="it-IT" sz="11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16</a:t>
            </a:fld>
            <a:endParaRPr sz="1100" b="0" i="0" u="none" strike="noStrike" cap="none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AutoShape 4">
            <a:extLst>
              <a:ext uri="{FF2B5EF4-FFF2-40B4-BE49-F238E27FC236}">
                <a16:creationId xmlns:a16="http://schemas.microsoft.com/office/drawing/2014/main" id="{CF79D2CD-27BE-AD26-3352-FA7CECF49AF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D6FCA7A6-121A-AA12-F7B0-121D462DE8F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graphicFrame>
        <p:nvGraphicFramePr>
          <p:cNvPr id="3" name="Tabella 2">
            <a:extLst>
              <a:ext uri="{FF2B5EF4-FFF2-40B4-BE49-F238E27FC236}">
                <a16:creationId xmlns:a16="http://schemas.microsoft.com/office/drawing/2014/main" id="{3AA4E177-BD39-4207-8FC7-B70FECA0B4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0305893"/>
              </p:ext>
            </p:extLst>
          </p:nvPr>
        </p:nvGraphicFramePr>
        <p:xfrm>
          <a:off x="2032000" y="1244661"/>
          <a:ext cx="8128000" cy="22824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46226780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31619512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88419495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885652962"/>
                    </a:ext>
                  </a:extLst>
                </a:gridCol>
              </a:tblGrid>
              <a:tr h="684000">
                <a:tc rowSpan="3">
                  <a:txBody>
                    <a:bodyPr/>
                    <a:lstStyle/>
                    <a:p>
                      <a:pPr algn="ctr"/>
                      <a:r>
                        <a:rPr lang="it-IT" b="1" dirty="0" err="1"/>
                        <a:t>Prioritized</a:t>
                      </a:r>
                      <a:r>
                        <a:rPr lang="it-IT" b="1" dirty="0"/>
                        <a:t> planning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b="0" dirty="0"/>
                        <a:t>104.00 s / 2236 J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it-IT" b="1" dirty="0" err="1"/>
                        <a:t>Genetic</a:t>
                      </a:r>
                      <a:r>
                        <a:rPr lang="it-IT" b="1" dirty="0"/>
                        <a:t> </a:t>
                      </a:r>
                      <a:r>
                        <a:rPr lang="it-IT" b="1" dirty="0" err="1"/>
                        <a:t>Algorithm</a:t>
                      </a:r>
                      <a:endParaRPr lang="it-IT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721301"/>
                  </a:ext>
                </a:extLst>
              </a:tr>
              <a:tr h="684000">
                <a:tc vMerge="1">
                  <a:txBody>
                    <a:bodyPr/>
                    <a:lstStyle/>
                    <a:p>
                      <a:pPr algn="ctr"/>
                      <a:endParaRPr lang="it-IT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it-IT" dirty="0"/>
                        <a:t>Single-</a:t>
                      </a:r>
                      <a:r>
                        <a:rPr lang="it-IT" dirty="0" err="1"/>
                        <a:t>objective</a:t>
                      </a:r>
                      <a:endParaRPr lang="it-IT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Multi-</a:t>
                      </a:r>
                      <a:r>
                        <a:rPr lang="it-IT" dirty="0" err="1"/>
                        <a:t>objective</a:t>
                      </a:r>
                      <a:endParaRPr lang="it-IT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0928345"/>
                  </a:ext>
                </a:extLst>
              </a:tr>
              <a:tr h="684000">
                <a:tc vMerge="1">
                  <a:txBody>
                    <a:bodyPr/>
                    <a:lstStyle/>
                    <a:p>
                      <a:endParaRPr lang="it-IT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Maximum </a:t>
                      </a:r>
                      <a:r>
                        <a:rPr lang="it-IT" dirty="0" err="1"/>
                        <a:t>velocities</a:t>
                      </a:r>
                      <a:endParaRPr lang="it-IT" dirty="0"/>
                    </a:p>
                    <a:p>
                      <a:pPr algn="ctr"/>
                      <a:r>
                        <a:rPr lang="it-IT" dirty="0"/>
                        <a:t>97.80 s / 2301 J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Slow-down </a:t>
                      </a:r>
                      <a:r>
                        <a:rPr lang="it-IT" dirty="0" err="1"/>
                        <a:t>segment</a:t>
                      </a:r>
                      <a:endParaRPr lang="it-IT" dirty="0"/>
                    </a:p>
                    <a:p>
                      <a:pPr algn="ctr"/>
                      <a:r>
                        <a:rPr lang="it-IT" dirty="0"/>
                        <a:t>87.00 s / 2975 J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/>
                        <a:t>Slow-down </a:t>
                      </a:r>
                      <a:r>
                        <a:rPr lang="it-IT" dirty="0" err="1"/>
                        <a:t>segment</a:t>
                      </a:r>
                      <a:endParaRPr lang="it-IT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5334169"/>
                  </a:ext>
                </a:extLst>
              </a:tr>
            </a:tbl>
          </a:graphicData>
        </a:graphic>
      </p:graphicFrame>
      <p:graphicFrame>
        <p:nvGraphicFramePr>
          <p:cNvPr id="5" name="Tabella 4">
            <a:extLst>
              <a:ext uri="{FF2B5EF4-FFF2-40B4-BE49-F238E27FC236}">
                <a16:creationId xmlns:a16="http://schemas.microsoft.com/office/drawing/2014/main" id="{97D34F28-D61F-49C5-2EB4-3189763833D2}"/>
              </a:ext>
            </a:extLst>
          </p:cNvPr>
          <p:cNvGraphicFramePr>
            <a:graphicFrameLocks noGrp="1"/>
          </p:cNvGraphicFramePr>
          <p:nvPr/>
        </p:nvGraphicFramePr>
        <p:xfrm>
          <a:off x="4485758" y="4109956"/>
          <a:ext cx="2915684" cy="148336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974546">
                  <a:extLst>
                    <a:ext uri="{9D8B030D-6E8A-4147-A177-3AD203B41FA5}">
                      <a16:colId xmlns:a16="http://schemas.microsoft.com/office/drawing/2014/main" val="2378980146"/>
                    </a:ext>
                  </a:extLst>
                </a:gridCol>
                <a:gridCol w="941138">
                  <a:extLst>
                    <a:ext uri="{9D8B030D-6E8A-4147-A177-3AD203B41FA5}">
                      <a16:colId xmlns:a16="http://schemas.microsoft.com/office/drawing/2014/main" val="32361543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t-IT" b="1" dirty="0" err="1"/>
                        <a:t>Population</a:t>
                      </a:r>
                      <a:endParaRPr lang="it-IT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1000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11327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b="1" dirty="0"/>
                        <a:t>Crossover </a:t>
                      </a:r>
                      <a:r>
                        <a:rPr lang="it-IT" b="1" dirty="0" err="1"/>
                        <a:t>Factor</a:t>
                      </a:r>
                      <a:endParaRPr lang="it-IT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60%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40080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b="1" dirty="0" err="1"/>
                        <a:t>Mutation</a:t>
                      </a:r>
                      <a:r>
                        <a:rPr lang="it-IT" b="1" dirty="0"/>
                        <a:t> 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70%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88667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b="1" dirty="0"/>
                        <a:t>Generations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200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56483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268177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"/>
          <p:cNvSpPr txBox="1"/>
          <p:nvPr/>
        </p:nvSpPr>
        <p:spPr>
          <a:xfrm>
            <a:off x="457200" y="360027"/>
            <a:ext cx="11495400" cy="8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9DE0"/>
              </a:buClr>
              <a:buSzPts val="4000"/>
              <a:buFont typeface="Play"/>
              <a:buNone/>
            </a:pPr>
            <a:r>
              <a:rPr lang="it-IT" sz="4000" b="1" dirty="0">
                <a:solidFill>
                  <a:srgbClr val="009DE0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  <a:sym typeface="Play"/>
              </a:rPr>
              <a:t>Slow-down </a:t>
            </a:r>
            <a:r>
              <a:rPr lang="it-IT" sz="4000" b="1" dirty="0" err="1">
                <a:solidFill>
                  <a:srgbClr val="009DE0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  <a:sym typeface="Play"/>
              </a:rPr>
              <a:t>segment</a:t>
            </a:r>
            <a:r>
              <a:rPr lang="it-IT" sz="4000" b="1" dirty="0">
                <a:solidFill>
                  <a:srgbClr val="009DE0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  <a:sym typeface="Play"/>
              </a:rPr>
              <a:t> </a:t>
            </a:r>
            <a:r>
              <a:rPr lang="it-IT" sz="4000" b="1" dirty="0" err="1">
                <a:solidFill>
                  <a:srgbClr val="009DE0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  <a:sym typeface="Play"/>
              </a:rPr>
              <a:t>approach</a:t>
            </a:r>
            <a:r>
              <a:rPr lang="it-IT" sz="4000" b="1" dirty="0">
                <a:solidFill>
                  <a:srgbClr val="009DE0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  <a:sym typeface="Play"/>
              </a:rPr>
              <a:t>, Multi-</a:t>
            </a:r>
            <a:r>
              <a:rPr lang="it-IT" sz="4000" b="1" dirty="0" err="1">
                <a:solidFill>
                  <a:srgbClr val="009DE0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  <a:sym typeface="Play"/>
              </a:rPr>
              <a:t>objective</a:t>
            </a:r>
            <a:r>
              <a:rPr lang="it-IT" sz="4000" b="1" dirty="0">
                <a:solidFill>
                  <a:srgbClr val="009DE0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  <a:sym typeface="Play"/>
              </a:rPr>
              <a:t> GA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9DE0"/>
              </a:buClr>
              <a:buSzPts val="4000"/>
              <a:buFont typeface="Play"/>
              <a:buNone/>
            </a:pPr>
            <a:r>
              <a:rPr lang="it-IT" sz="4000" b="1" dirty="0">
                <a:solidFill>
                  <a:srgbClr val="009DE0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  <a:sym typeface="Play"/>
              </a:rPr>
              <a:t>Pareto front plot</a:t>
            </a:r>
          </a:p>
        </p:txBody>
      </p:sp>
      <p:sp>
        <p:nvSpPr>
          <p:cNvPr id="93" name="Google Shape;93;p2"/>
          <p:cNvSpPr txBox="1"/>
          <p:nvPr/>
        </p:nvSpPr>
        <p:spPr>
          <a:xfrm>
            <a:off x="457200" y="6509052"/>
            <a:ext cx="2133600" cy="196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100" b="0" i="0" u="none" strike="noStrike" cap="none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2024 August | Slide </a:t>
            </a:r>
            <a:fld id="{00000000-1234-1234-1234-123412341234}" type="slidenum">
              <a:rPr lang="it-IT" sz="11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17</a:t>
            </a:fld>
            <a:endParaRPr sz="1100" b="0" i="0" u="none" strike="noStrike" cap="none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AutoShape 4">
            <a:extLst>
              <a:ext uri="{FF2B5EF4-FFF2-40B4-BE49-F238E27FC236}">
                <a16:creationId xmlns:a16="http://schemas.microsoft.com/office/drawing/2014/main" id="{CF79D2CD-27BE-AD26-3352-FA7CECF49AF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97F9F2C1-54A6-97C8-B595-707E3F9104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4280" y="1503993"/>
            <a:ext cx="6658640" cy="4993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9232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"/>
          <p:cNvSpPr txBox="1"/>
          <p:nvPr/>
        </p:nvSpPr>
        <p:spPr>
          <a:xfrm>
            <a:off x="348300" y="395361"/>
            <a:ext cx="11495400" cy="8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9DE0"/>
              </a:buClr>
              <a:buSzPts val="4000"/>
              <a:buFont typeface="Play"/>
              <a:buNone/>
            </a:pPr>
            <a:endParaRPr lang="it-IT" sz="4000" b="1" dirty="0" err="1">
              <a:solidFill>
                <a:srgbClr val="009DE0"/>
              </a:solidFill>
              <a:latin typeface="+mj-lt"/>
              <a:ea typeface="Calibri" panose="020F0502020204030204" pitchFamily="34" charset="0"/>
              <a:cs typeface="Calibri" panose="020F0502020204030204" pitchFamily="34" charset="0"/>
              <a:sym typeface="Play"/>
            </a:endParaRPr>
          </a:p>
        </p:txBody>
      </p:sp>
      <p:sp>
        <p:nvSpPr>
          <p:cNvPr id="93" name="Google Shape;93;p2"/>
          <p:cNvSpPr txBox="1"/>
          <p:nvPr/>
        </p:nvSpPr>
        <p:spPr>
          <a:xfrm>
            <a:off x="457200" y="6509052"/>
            <a:ext cx="2133600" cy="196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100" b="0" i="0" u="none" strike="noStrike" cap="none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2024 August | Slide </a:t>
            </a:r>
            <a:fld id="{00000000-1234-1234-1234-123412341234}" type="slidenum">
              <a:rPr lang="it-IT" sz="11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18</a:t>
            </a:fld>
            <a:endParaRPr sz="1100" b="0" i="0" u="none" strike="noStrike" cap="none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AutoShape 4">
            <a:extLst>
              <a:ext uri="{FF2B5EF4-FFF2-40B4-BE49-F238E27FC236}">
                <a16:creationId xmlns:a16="http://schemas.microsoft.com/office/drawing/2014/main" id="{CF79D2CD-27BE-AD26-3352-FA7CECF49AF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D6FCA7A6-121A-AA12-F7B0-121D462DE8F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graphicFrame>
        <p:nvGraphicFramePr>
          <p:cNvPr id="3" name="Tabella 2">
            <a:extLst>
              <a:ext uri="{FF2B5EF4-FFF2-40B4-BE49-F238E27FC236}">
                <a16:creationId xmlns:a16="http://schemas.microsoft.com/office/drawing/2014/main" id="{3AA4E177-BD39-4207-8FC7-B70FECA0B4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7059209"/>
              </p:ext>
            </p:extLst>
          </p:nvPr>
        </p:nvGraphicFramePr>
        <p:xfrm>
          <a:off x="2032000" y="1244661"/>
          <a:ext cx="8128000" cy="25567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46226780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31619512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88419495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885652962"/>
                    </a:ext>
                  </a:extLst>
                </a:gridCol>
              </a:tblGrid>
              <a:tr h="684000">
                <a:tc rowSpan="3">
                  <a:txBody>
                    <a:bodyPr/>
                    <a:lstStyle/>
                    <a:p>
                      <a:pPr algn="ctr"/>
                      <a:r>
                        <a:rPr lang="it-IT" b="1" dirty="0" err="1"/>
                        <a:t>Prioritized</a:t>
                      </a:r>
                      <a:r>
                        <a:rPr lang="it-IT" b="1" dirty="0"/>
                        <a:t> planning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b="0" dirty="0"/>
                        <a:t>104.00 s / 2236 J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it-IT" b="1" dirty="0" err="1"/>
                        <a:t>Genetic</a:t>
                      </a:r>
                      <a:r>
                        <a:rPr lang="it-IT" b="1" dirty="0"/>
                        <a:t> </a:t>
                      </a:r>
                      <a:r>
                        <a:rPr lang="it-IT" b="1" dirty="0" err="1"/>
                        <a:t>Algorithm</a:t>
                      </a:r>
                      <a:endParaRPr lang="it-IT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721301"/>
                  </a:ext>
                </a:extLst>
              </a:tr>
              <a:tr h="684000">
                <a:tc vMerge="1">
                  <a:txBody>
                    <a:bodyPr/>
                    <a:lstStyle/>
                    <a:p>
                      <a:pPr algn="ctr"/>
                      <a:endParaRPr lang="it-IT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it-IT" dirty="0"/>
                        <a:t>Single-</a:t>
                      </a:r>
                      <a:r>
                        <a:rPr lang="it-IT" dirty="0" err="1"/>
                        <a:t>objective</a:t>
                      </a:r>
                      <a:endParaRPr lang="it-IT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Multi-</a:t>
                      </a:r>
                      <a:r>
                        <a:rPr lang="it-IT" dirty="0" err="1"/>
                        <a:t>objective</a:t>
                      </a:r>
                      <a:endParaRPr lang="it-IT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0928345"/>
                  </a:ext>
                </a:extLst>
              </a:tr>
              <a:tr h="684000">
                <a:tc vMerge="1">
                  <a:txBody>
                    <a:bodyPr/>
                    <a:lstStyle/>
                    <a:p>
                      <a:endParaRPr lang="it-IT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Maximum </a:t>
                      </a:r>
                      <a:r>
                        <a:rPr lang="it-IT" dirty="0" err="1"/>
                        <a:t>velocities</a:t>
                      </a:r>
                      <a:endParaRPr lang="it-IT" dirty="0"/>
                    </a:p>
                    <a:p>
                      <a:pPr algn="ctr"/>
                      <a:r>
                        <a:rPr lang="it-IT" dirty="0"/>
                        <a:t>97.80 s / 2301 J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Slow-down </a:t>
                      </a:r>
                      <a:r>
                        <a:rPr lang="it-IT" dirty="0" err="1"/>
                        <a:t>segment</a:t>
                      </a:r>
                      <a:endParaRPr lang="it-IT" dirty="0"/>
                    </a:p>
                    <a:p>
                      <a:pPr algn="ctr"/>
                      <a:r>
                        <a:rPr lang="it-IT" dirty="0"/>
                        <a:t>87.00 s / 2975 J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/>
                        <a:t>Slow-down </a:t>
                      </a:r>
                      <a:r>
                        <a:rPr lang="it-IT" dirty="0" err="1"/>
                        <a:t>segment</a:t>
                      </a:r>
                      <a:endParaRPr lang="it-IT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/>
                        <a:t>85.00 s / 2975 J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/>
                        <a:t>4841 s / 428 J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5334169"/>
                  </a:ext>
                </a:extLst>
              </a:tr>
            </a:tbl>
          </a:graphicData>
        </a:graphic>
      </p:graphicFrame>
      <p:graphicFrame>
        <p:nvGraphicFramePr>
          <p:cNvPr id="5" name="Tabella 4">
            <a:extLst>
              <a:ext uri="{FF2B5EF4-FFF2-40B4-BE49-F238E27FC236}">
                <a16:creationId xmlns:a16="http://schemas.microsoft.com/office/drawing/2014/main" id="{97D34F28-D61F-49C5-2EB4-3189763833D2}"/>
              </a:ext>
            </a:extLst>
          </p:cNvPr>
          <p:cNvGraphicFramePr>
            <a:graphicFrameLocks noGrp="1"/>
          </p:cNvGraphicFramePr>
          <p:nvPr/>
        </p:nvGraphicFramePr>
        <p:xfrm>
          <a:off x="4485758" y="4109956"/>
          <a:ext cx="2915684" cy="148336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974546">
                  <a:extLst>
                    <a:ext uri="{9D8B030D-6E8A-4147-A177-3AD203B41FA5}">
                      <a16:colId xmlns:a16="http://schemas.microsoft.com/office/drawing/2014/main" val="2378980146"/>
                    </a:ext>
                  </a:extLst>
                </a:gridCol>
                <a:gridCol w="941138">
                  <a:extLst>
                    <a:ext uri="{9D8B030D-6E8A-4147-A177-3AD203B41FA5}">
                      <a16:colId xmlns:a16="http://schemas.microsoft.com/office/drawing/2014/main" val="32361543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t-IT" b="1" dirty="0" err="1"/>
                        <a:t>Population</a:t>
                      </a:r>
                      <a:endParaRPr lang="it-IT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1000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11327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b="1" dirty="0"/>
                        <a:t>Crossover </a:t>
                      </a:r>
                      <a:r>
                        <a:rPr lang="it-IT" b="1" dirty="0" err="1"/>
                        <a:t>Factor</a:t>
                      </a:r>
                      <a:endParaRPr lang="it-IT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60%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40080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b="1" dirty="0" err="1"/>
                        <a:t>Mutation</a:t>
                      </a:r>
                      <a:r>
                        <a:rPr lang="it-IT" b="1" dirty="0"/>
                        <a:t> 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70%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88667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b="1" dirty="0"/>
                        <a:t>Generations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200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56483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230046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"/>
          <p:cNvSpPr txBox="1"/>
          <p:nvPr/>
        </p:nvSpPr>
        <p:spPr>
          <a:xfrm>
            <a:off x="457200" y="360027"/>
            <a:ext cx="11495400" cy="8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9DE0"/>
              </a:buClr>
              <a:buSzPts val="4000"/>
              <a:buFont typeface="Play"/>
              <a:buNone/>
            </a:pPr>
            <a:endParaRPr lang="it-IT" sz="4000" b="1" dirty="0">
              <a:solidFill>
                <a:srgbClr val="009DE0"/>
              </a:solidFill>
              <a:latin typeface="+mj-lt"/>
              <a:ea typeface="Calibri" panose="020F0502020204030204" pitchFamily="34" charset="0"/>
              <a:cs typeface="Calibri" panose="020F0502020204030204" pitchFamily="34" charset="0"/>
              <a:sym typeface="Play"/>
            </a:endParaRPr>
          </a:p>
        </p:txBody>
      </p:sp>
      <p:sp>
        <p:nvSpPr>
          <p:cNvPr id="93" name="Google Shape;93;p2"/>
          <p:cNvSpPr txBox="1"/>
          <p:nvPr/>
        </p:nvSpPr>
        <p:spPr>
          <a:xfrm>
            <a:off x="457200" y="6509052"/>
            <a:ext cx="2133600" cy="196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100" b="0" i="0" u="none" strike="noStrike" cap="none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2024 August | Slide </a:t>
            </a:r>
            <a:fld id="{00000000-1234-1234-1234-123412341234}" type="slidenum">
              <a:rPr lang="it-IT" sz="11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19</a:t>
            </a:fld>
            <a:endParaRPr sz="1100" b="0" i="0" u="none" strike="noStrike" cap="none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AutoShape 4">
            <a:extLst>
              <a:ext uri="{FF2B5EF4-FFF2-40B4-BE49-F238E27FC236}">
                <a16:creationId xmlns:a16="http://schemas.microsoft.com/office/drawing/2014/main" id="{CF79D2CD-27BE-AD26-3352-FA7CECF49AF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graphicFrame>
        <p:nvGraphicFramePr>
          <p:cNvPr id="3" name="Tabella 2">
            <a:extLst>
              <a:ext uri="{FF2B5EF4-FFF2-40B4-BE49-F238E27FC236}">
                <a16:creationId xmlns:a16="http://schemas.microsoft.com/office/drawing/2014/main" id="{F41BC7B4-287A-85C3-AE0D-A079CEFBC4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3908500"/>
              </p:ext>
            </p:extLst>
          </p:nvPr>
        </p:nvGraphicFramePr>
        <p:xfrm>
          <a:off x="600738" y="2303400"/>
          <a:ext cx="10990523" cy="2555999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405243">
                  <a:extLst>
                    <a:ext uri="{9D8B030D-6E8A-4147-A177-3AD203B41FA5}">
                      <a16:colId xmlns:a16="http://schemas.microsoft.com/office/drawing/2014/main" val="2372286987"/>
                    </a:ext>
                  </a:extLst>
                </a:gridCol>
                <a:gridCol w="1355140">
                  <a:extLst>
                    <a:ext uri="{9D8B030D-6E8A-4147-A177-3AD203B41FA5}">
                      <a16:colId xmlns:a16="http://schemas.microsoft.com/office/drawing/2014/main" val="3442857743"/>
                    </a:ext>
                  </a:extLst>
                </a:gridCol>
                <a:gridCol w="2324986">
                  <a:extLst>
                    <a:ext uri="{9D8B030D-6E8A-4147-A177-3AD203B41FA5}">
                      <a16:colId xmlns:a16="http://schemas.microsoft.com/office/drawing/2014/main" val="1370316278"/>
                    </a:ext>
                  </a:extLst>
                </a:gridCol>
                <a:gridCol w="2410047">
                  <a:extLst>
                    <a:ext uri="{9D8B030D-6E8A-4147-A177-3AD203B41FA5}">
                      <a16:colId xmlns:a16="http://schemas.microsoft.com/office/drawing/2014/main" val="2787646770"/>
                    </a:ext>
                  </a:extLst>
                </a:gridCol>
                <a:gridCol w="2495107">
                  <a:extLst>
                    <a:ext uri="{9D8B030D-6E8A-4147-A177-3AD203B41FA5}">
                      <a16:colId xmlns:a16="http://schemas.microsoft.com/office/drawing/2014/main" val="3410586810"/>
                    </a:ext>
                  </a:extLst>
                </a:gridCol>
              </a:tblGrid>
              <a:tr h="1214575">
                <a:tc>
                  <a:txBody>
                    <a:bodyPr/>
                    <a:lstStyle/>
                    <a:p>
                      <a:pPr algn="ctr"/>
                      <a:endParaRPr lang="it-IT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 err="1"/>
                        <a:t>Prioritized</a:t>
                      </a:r>
                      <a:r>
                        <a:rPr lang="it-IT" b="1" dirty="0"/>
                        <a:t> Planning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Maximum </a:t>
                      </a:r>
                      <a:r>
                        <a:rPr lang="it-IT" b="1" dirty="0" err="1"/>
                        <a:t>velocities</a:t>
                      </a:r>
                      <a:endParaRPr lang="it-IT" b="1" dirty="0"/>
                    </a:p>
                    <a:p>
                      <a:pPr algn="ctr"/>
                      <a:r>
                        <a:rPr lang="it-IT" b="1" dirty="0"/>
                        <a:t>Single-</a:t>
                      </a:r>
                      <a:r>
                        <a:rPr lang="it-IT" b="1" dirty="0" err="1"/>
                        <a:t>objective</a:t>
                      </a:r>
                      <a:endParaRPr lang="it-IT" b="1" dirty="0"/>
                    </a:p>
                    <a:p>
                      <a:pPr algn="ctr"/>
                      <a:r>
                        <a:rPr lang="it-IT" b="1" dirty="0" err="1"/>
                        <a:t>Genetic</a:t>
                      </a:r>
                      <a:r>
                        <a:rPr lang="it-IT" b="1" dirty="0"/>
                        <a:t> </a:t>
                      </a:r>
                      <a:r>
                        <a:rPr lang="it-IT" b="1" dirty="0" err="1"/>
                        <a:t>Algortihm</a:t>
                      </a:r>
                      <a:endParaRPr lang="it-IT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Slow-down </a:t>
                      </a:r>
                      <a:r>
                        <a:rPr lang="it-IT" b="1" dirty="0" err="1"/>
                        <a:t>segment</a:t>
                      </a:r>
                      <a:endParaRPr lang="it-IT" b="1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b="1" dirty="0"/>
                        <a:t>Single-</a:t>
                      </a:r>
                      <a:r>
                        <a:rPr lang="it-IT" b="1" dirty="0" err="1"/>
                        <a:t>objective</a:t>
                      </a:r>
                      <a:r>
                        <a:rPr lang="it-IT" b="1" dirty="0"/>
                        <a:t> </a:t>
                      </a:r>
                      <a:r>
                        <a:rPr lang="it-IT" b="1" dirty="0" err="1"/>
                        <a:t>Genetic</a:t>
                      </a:r>
                      <a:r>
                        <a:rPr lang="it-IT" b="1" dirty="0"/>
                        <a:t> </a:t>
                      </a:r>
                      <a:r>
                        <a:rPr lang="it-IT" b="1" dirty="0" err="1"/>
                        <a:t>Algortihm</a:t>
                      </a:r>
                      <a:endParaRPr lang="it-IT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Slow-down </a:t>
                      </a:r>
                      <a:r>
                        <a:rPr lang="it-IT" b="1" dirty="0" err="1"/>
                        <a:t>segment</a:t>
                      </a:r>
                      <a:endParaRPr lang="it-IT" b="1" dirty="0"/>
                    </a:p>
                    <a:p>
                      <a:pPr algn="ctr"/>
                      <a:r>
                        <a:rPr lang="it-IT" b="1" dirty="0"/>
                        <a:t>Multi-</a:t>
                      </a:r>
                      <a:r>
                        <a:rPr lang="it-IT" b="1" dirty="0" err="1"/>
                        <a:t>objective</a:t>
                      </a:r>
                      <a:endParaRPr lang="it-IT" b="1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b="1" dirty="0" err="1"/>
                        <a:t>Genetic</a:t>
                      </a:r>
                      <a:r>
                        <a:rPr lang="it-IT" b="1" dirty="0"/>
                        <a:t> </a:t>
                      </a:r>
                      <a:r>
                        <a:rPr lang="it-IT" b="1" dirty="0" err="1"/>
                        <a:t>Algortihm</a:t>
                      </a:r>
                      <a:endParaRPr lang="it-IT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04691737"/>
                  </a:ext>
                </a:extLst>
              </a:tr>
              <a:tr h="670712">
                <a:tc>
                  <a:txBody>
                    <a:bodyPr/>
                    <a:lstStyle/>
                    <a:p>
                      <a:pPr algn="ctr"/>
                      <a:r>
                        <a:rPr lang="it-IT" b="1" dirty="0" err="1"/>
                        <a:t>Execution</a:t>
                      </a:r>
                      <a:r>
                        <a:rPr lang="it-IT" b="1" dirty="0"/>
                        <a:t> time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1.15 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4:00 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6:15 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3:30 h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62129612"/>
                  </a:ext>
                </a:extLst>
              </a:tr>
              <a:tr h="670712"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Generations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200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400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200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097883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560041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"/>
          <p:cNvSpPr txBox="1"/>
          <p:nvPr/>
        </p:nvSpPr>
        <p:spPr>
          <a:xfrm>
            <a:off x="457200" y="360027"/>
            <a:ext cx="11495400" cy="8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9DE0"/>
              </a:buClr>
              <a:buSzPts val="4000"/>
              <a:buFont typeface="Play"/>
              <a:buNone/>
            </a:pPr>
            <a:r>
              <a:rPr lang="it-IT" sz="4000" b="1" dirty="0" err="1">
                <a:solidFill>
                  <a:srgbClr val="009DE0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  <a:sym typeface="Play"/>
              </a:rPr>
              <a:t>Summary</a:t>
            </a:r>
            <a:endParaRPr lang="it-IT" sz="4000" b="1" dirty="0">
              <a:solidFill>
                <a:srgbClr val="009DE0"/>
              </a:solidFill>
              <a:latin typeface="+mj-lt"/>
              <a:ea typeface="Calibri" panose="020F0502020204030204" pitchFamily="34" charset="0"/>
              <a:cs typeface="Calibri" panose="020F0502020204030204" pitchFamily="34" charset="0"/>
              <a:sym typeface="Play"/>
            </a:endParaRPr>
          </a:p>
        </p:txBody>
      </p:sp>
      <p:sp>
        <p:nvSpPr>
          <p:cNvPr id="93" name="Google Shape;93;p2"/>
          <p:cNvSpPr txBox="1"/>
          <p:nvPr/>
        </p:nvSpPr>
        <p:spPr>
          <a:xfrm>
            <a:off x="457200" y="6509052"/>
            <a:ext cx="2133600" cy="196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100" b="0" i="0" u="none" strike="noStrike" cap="none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2024 August | Slide </a:t>
            </a:r>
            <a:fld id="{00000000-1234-1234-1234-123412341234}" type="slidenum">
              <a:rPr lang="it-IT" sz="11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2</a:t>
            </a:fld>
            <a:endParaRPr sz="1100" b="0" i="0" u="none" strike="noStrike" cap="none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AutoShape 4">
            <a:extLst>
              <a:ext uri="{FF2B5EF4-FFF2-40B4-BE49-F238E27FC236}">
                <a16:creationId xmlns:a16="http://schemas.microsoft.com/office/drawing/2014/main" id="{CF79D2CD-27BE-AD26-3352-FA7CECF49AF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graphicFrame>
        <p:nvGraphicFramePr>
          <p:cNvPr id="4" name="Tabella 3">
            <a:extLst>
              <a:ext uri="{FF2B5EF4-FFF2-40B4-BE49-F238E27FC236}">
                <a16:creationId xmlns:a16="http://schemas.microsoft.com/office/drawing/2014/main" id="{55B87682-52CE-BCF0-8E00-A5AB4C9A8B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2684816"/>
              </p:ext>
            </p:extLst>
          </p:nvPr>
        </p:nvGraphicFramePr>
        <p:xfrm>
          <a:off x="2032000" y="2403000"/>
          <a:ext cx="8128000" cy="2052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46226780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31619512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88419495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885652962"/>
                    </a:ext>
                  </a:extLst>
                </a:gridCol>
              </a:tblGrid>
              <a:tr h="684000">
                <a:tc rowSpan="3">
                  <a:txBody>
                    <a:bodyPr/>
                    <a:lstStyle/>
                    <a:p>
                      <a:pPr algn="ctr"/>
                      <a:r>
                        <a:rPr lang="it-IT" b="1" dirty="0" err="1"/>
                        <a:t>Prioritized</a:t>
                      </a:r>
                      <a:r>
                        <a:rPr lang="it-IT" b="1" dirty="0"/>
                        <a:t> planning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it-IT" b="1" dirty="0" err="1"/>
                        <a:t>Genetic</a:t>
                      </a:r>
                      <a:r>
                        <a:rPr lang="it-IT" b="1" dirty="0"/>
                        <a:t> </a:t>
                      </a:r>
                      <a:r>
                        <a:rPr lang="it-IT" b="1" dirty="0" err="1"/>
                        <a:t>Algorithm</a:t>
                      </a:r>
                      <a:endParaRPr lang="it-IT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721301"/>
                  </a:ext>
                </a:extLst>
              </a:tr>
              <a:tr h="684000">
                <a:tc vMerge="1">
                  <a:txBody>
                    <a:bodyPr/>
                    <a:lstStyle/>
                    <a:p>
                      <a:pPr algn="ctr"/>
                      <a:endParaRPr lang="it-IT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it-IT" dirty="0"/>
                        <a:t>Single-</a:t>
                      </a:r>
                      <a:r>
                        <a:rPr lang="it-IT" dirty="0" err="1"/>
                        <a:t>objective</a:t>
                      </a:r>
                      <a:endParaRPr lang="it-IT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Multi-</a:t>
                      </a:r>
                      <a:r>
                        <a:rPr lang="it-IT" dirty="0" err="1"/>
                        <a:t>objective</a:t>
                      </a:r>
                      <a:endParaRPr lang="it-IT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0928345"/>
                  </a:ext>
                </a:extLst>
              </a:tr>
              <a:tr h="684000">
                <a:tc vMerge="1">
                  <a:txBody>
                    <a:bodyPr/>
                    <a:lstStyle/>
                    <a:p>
                      <a:endParaRPr lang="it-IT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Maximum </a:t>
                      </a:r>
                      <a:r>
                        <a:rPr lang="it-IT" dirty="0" err="1"/>
                        <a:t>velocities</a:t>
                      </a:r>
                      <a:endParaRPr lang="it-IT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Slow-down </a:t>
                      </a:r>
                      <a:r>
                        <a:rPr lang="it-IT" dirty="0" err="1"/>
                        <a:t>segment</a:t>
                      </a:r>
                      <a:endParaRPr lang="it-IT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/>
                        <a:t>Slow-down </a:t>
                      </a:r>
                      <a:r>
                        <a:rPr lang="it-IT" dirty="0" err="1"/>
                        <a:t>segment</a:t>
                      </a:r>
                      <a:endParaRPr lang="it-IT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553341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792612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"/>
          <p:cNvSpPr txBox="1"/>
          <p:nvPr/>
        </p:nvSpPr>
        <p:spPr>
          <a:xfrm>
            <a:off x="457200" y="360027"/>
            <a:ext cx="11495400" cy="8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9DE0"/>
              </a:buClr>
              <a:buSzPts val="4000"/>
              <a:buFont typeface="Play"/>
              <a:buNone/>
            </a:pPr>
            <a:r>
              <a:rPr lang="it-IT" sz="4000" b="1" dirty="0">
                <a:solidFill>
                  <a:srgbClr val="009DE0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  <a:sym typeface="Play"/>
              </a:rPr>
              <a:t>Multi-</a:t>
            </a:r>
            <a:r>
              <a:rPr lang="it-IT" sz="4000" b="1" dirty="0" err="1">
                <a:solidFill>
                  <a:srgbClr val="009DE0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  <a:sym typeface="Play"/>
              </a:rPr>
              <a:t>objective</a:t>
            </a:r>
            <a:r>
              <a:rPr lang="it-IT" sz="4000" b="1" dirty="0">
                <a:solidFill>
                  <a:srgbClr val="009DE0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  <a:sym typeface="Play"/>
              </a:rPr>
              <a:t> </a:t>
            </a:r>
            <a:r>
              <a:rPr lang="it-IT" sz="4000" b="1" dirty="0" err="1">
                <a:solidFill>
                  <a:srgbClr val="009DE0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  <a:sym typeface="Play"/>
              </a:rPr>
              <a:t>problem</a:t>
            </a:r>
            <a:r>
              <a:rPr lang="it-IT" sz="4000" b="1" dirty="0">
                <a:solidFill>
                  <a:srgbClr val="009DE0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  <a:sym typeface="Play"/>
              </a:rPr>
              <a:t> setting</a:t>
            </a:r>
          </a:p>
        </p:txBody>
      </p:sp>
      <p:sp>
        <p:nvSpPr>
          <p:cNvPr id="93" name="Google Shape;93;p2"/>
          <p:cNvSpPr txBox="1"/>
          <p:nvPr/>
        </p:nvSpPr>
        <p:spPr>
          <a:xfrm>
            <a:off x="457200" y="6509052"/>
            <a:ext cx="2133600" cy="196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100" b="0" i="0" u="none" strike="noStrike" cap="none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2024 August | Slide </a:t>
            </a:r>
            <a:fld id="{00000000-1234-1234-1234-123412341234}" type="slidenum">
              <a:rPr lang="it-IT" sz="11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3</a:t>
            </a:fld>
            <a:endParaRPr sz="1100" b="0" i="0" u="none" strike="noStrike" cap="none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AutoShape 4">
            <a:extLst>
              <a:ext uri="{FF2B5EF4-FFF2-40B4-BE49-F238E27FC236}">
                <a16:creationId xmlns:a16="http://schemas.microsoft.com/office/drawing/2014/main" id="{CF79D2CD-27BE-AD26-3352-FA7CECF49AF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CE7C6031-B175-9608-CEB2-4A0AB24E503A}"/>
                  </a:ext>
                </a:extLst>
              </p:cNvPr>
              <p:cNvSpPr txBox="1"/>
              <p:nvPr/>
            </p:nvSpPr>
            <p:spPr>
              <a:xfrm>
                <a:off x="457200" y="1570834"/>
                <a:ext cx="8130752" cy="25169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it-IT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b>
                              </m:s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,   </m:t>
                              </m:r>
                              <m:sSub>
                                <m:sSub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,   </m:t>
                              </m:r>
                              <m:sSub>
                                <m:sSub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lim>
                          </m:limLow>
                        </m:fName>
                        <m:e>
                          <m:d>
                            <m:d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it-IT" b="0" i="0" smtClean="0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fName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it-IT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it-IT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it-IT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it-IT" i="1">
                                                  <a:latin typeface="Cambria Math" panose="02040503050406030204" pitchFamily="18" charset="0"/>
                                                </a:rPr>
                                                <m:t>𝐿</m:t>
                                              </m:r>
                                            </m:e>
                                            <m:sub>
                                              <m:sSub>
                                                <m:sSubPr>
                                                  <m:ctrlPr>
                                                    <a:rPr lang="it-IT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it-IT" i="1">
                                                      <a:latin typeface="Cambria Math" panose="02040503050406030204" pitchFamily="18" charset="0"/>
                                                    </a:rPr>
                                                    <m:t>𝑠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it-IT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sub>
                                          </m:sSub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it-IT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it-IT" i="1">
                                                  <a:latin typeface="Cambria Math" panose="02040503050406030204" pitchFamily="18" charset="0"/>
                                                </a:rPr>
                                                <m:t>𝛼</m:t>
                                              </m:r>
                                            </m:e>
                                            <m:sub>
                                              <m:r>
                                                <a:rPr lang="it-IT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it-IT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it-IT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𝑑</m:t>
                                              </m:r>
                                            </m:e>
                                            <m:sub>
                                              <m:r>
                                                <a:rPr lang="it-IT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</m:e>
                                  </m:d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it-IT" b="0" i="0" smtClean="0">
                                      <a:latin typeface="Cambria Math" panose="02040503050406030204" pitchFamily="18" charset="0"/>
                                    </a:rPr>
                                    <m:t>with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1,…,</m:t>
                                      </m:r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d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nary>
                                    <m:naryPr>
                                      <m:chr m:val="∑"/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p>
                                    <m:e>
                                      <m:nary>
                                        <m:naryPr>
                                          <m:chr m:val="∑"/>
                                          <m:ctrlPr>
                                            <a:rPr lang="it-IT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</a:rPr>
                                            <m:t>=1</m:t>
                                          </m:r>
                                        </m:sub>
                                        <m:sup>
                                          <m:sSub>
                                            <m:sSubPr>
                                              <m:ctrlPr>
                                                <a:rPr lang="it-IT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it-IT" i="1">
                                                  <a:latin typeface="Cambria Math" panose="02040503050406030204" pitchFamily="18" charset="0"/>
                                                </a:rPr>
                                                <m:t>𝑁</m:t>
                                              </m:r>
                                            </m:e>
                                            <m:sub>
                                              <m:r>
                                                <a:rPr lang="it-IT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sup>
                                        <m:e>
                                          <m:sSub>
                                            <m:sSubPr>
                                              <m:ctrlPr>
                                                <a:rPr lang="it-IT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it-IT" i="1">
                                                  <a:latin typeface="Cambria Math" panose="02040503050406030204" pitchFamily="18" charset="0"/>
                                                </a:rPr>
                                                <m:t>𝑚</m:t>
                                              </m:r>
                                            </m:e>
                                            <m:sub>
                                              <m:r>
                                                <a:rPr lang="it-IT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it-IT" i="1" smtClean="0"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it-IT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it-IT" i="1"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  <m:sub>
                                              <m:r>
                                                <a:rPr lang="it-IT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lang="it-IT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it-IT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it-IT" i="1">
                                                      <a:latin typeface="Cambria Math" panose="02040503050406030204" pitchFamily="18" charset="0"/>
                                                    </a:rPr>
                                                    <m:t>𝑡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it-IT" i="1">
                                                      <a:latin typeface="Cambria Math" panose="02040503050406030204" pitchFamily="18" charset="0"/>
                                                    </a:rPr>
                                                    <m:t>𝐾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it-IT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it-IT" i="1">
                                                  <a:latin typeface="Cambria Math" panose="02040503050406030204" pitchFamily="18" charset="0"/>
                                                </a:rPr>
                                                <m:t>𝑣</m:t>
                                              </m:r>
                                            </m:e>
                                            <m:sub>
                                              <m:r>
                                                <a:rPr lang="it-IT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lang="it-IT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it-IT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it-IT" i="1">
                                                      <a:latin typeface="Cambria Math" panose="02040503050406030204" pitchFamily="18" charset="0"/>
                                                    </a:rPr>
                                                    <m:t>𝑡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it-IT" i="1">
                                                      <a:latin typeface="Cambria Math" panose="02040503050406030204" pitchFamily="18" charset="0"/>
                                                    </a:rPr>
                                                    <m:t>𝑘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it-IT">
                                              <a:latin typeface="Cambria Math" panose="02040503050406030204" pitchFamily="18" charset="0"/>
                                            </a:rPr>
                                            <m:t>Δ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it-IT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it-IT" i="1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e>
                                            <m:sub>
                                              <m:r>
                                                <a:rPr lang="it-IT" i="1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</m:sSub>
                                        </m:e>
                                      </m:nary>
                                    </m:e>
                                  </m:nary>
                                </m:e>
                              </m:func>
                            </m:e>
                          </m:d>
                        </m:e>
                      </m:func>
                    </m:oMath>
                  </m:oMathPara>
                </a14:m>
                <a:endParaRPr lang="it-IT" b="0" dirty="0"/>
              </a:p>
              <a:p>
                <a:endParaRPr lang="it-IT" dirty="0"/>
              </a:p>
              <a:p>
                <a:r>
                  <a:rPr lang="it-IT" dirty="0"/>
                  <a:t>s.t.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it-IT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it-IT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it-IT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it-IT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it-IT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it-IT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≥</m:t>
                            </m:r>
                            <m:sSub>
                              <m:sSubPr>
                                <m:ctrlP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</m:e>
                              <m:sub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, ∀</m:t>
                            </m:r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≠</m:t>
                            </m:r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,∀</m:t>
                            </m:r>
                            <m:sSub>
                              <m:sSubPr>
                                <m:ctrlP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0≤</m:t>
                            </m:r>
                            <m:sSub>
                              <m:sSubPr>
                                <m:ctrlP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sSub>
                                  <m:sSub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e>
                              <m:sub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≤</m:t>
                            </m:r>
                            <m:sSub>
                              <m:sSubPr>
                                <m:ctrlP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  <m:sub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0.1≤</m:t>
                            </m:r>
                            <m:sSub>
                              <m:sSubPr>
                                <m:ctrlP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≤1</m:t>
                            </m:r>
                          </m:e>
                          <m:e>
                            <m:sSub>
                              <m:sSubPr>
                                <m:ctrlP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d>
                              <m:dPr>
                                <m:begChr m:val="{"/>
                                <m:endChr m:val="}"/>
                                <m:ctrlP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0,1</m:t>
                                </m:r>
                              </m:e>
                            </m:d>
                          </m:e>
                        </m:eqArr>
                      </m:e>
                    </m:d>
                  </m:oMath>
                </a14:m>
                <a:r>
                  <a:rPr lang="it-IT" dirty="0"/>
                  <a:t>	</a:t>
                </a:r>
              </a:p>
            </p:txBody>
          </p:sp>
        </mc:Choice>
        <mc:Fallback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CE7C6031-B175-9608-CEB2-4A0AB24E50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1570834"/>
                <a:ext cx="8130752" cy="2516971"/>
              </a:xfrm>
              <a:prstGeom prst="rect">
                <a:avLst/>
              </a:prstGeom>
              <a:blipFill>
                <a:blip r:embed="rId3"/>
                <a:stretch>
                  <a:fillRect l="-6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FD3DF9A7-BBC6-20BF-19A5-53AF01087B80}"/>
                  </a:ext>
                </a:extLst>
              </p:cNvPr>
              <p:cNvSpPr txBox="1"/>
              <p:nvPr/>
            </p:nvSpPr>
            <p:spPr>
              <a:xfrm>
                <a:off x="457200" y="4380614"/>
                <a:ext cx="2900089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 ≔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𝑁𝑢𝑚𝑏𝑒𝑟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𝑟𝑜𝑏𝑜𝑡𝑠</m:t>
                      </m:r>
                    </m:oMath>
                  </m:oMathPara>
                </a14:m>
                <a:endParaRPr lang="it-IT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≔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𝑁𝑢𝑚𝑏𝑒𝑟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𝑠𝑎𝑚𝑝𝑙𝑒𝑠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FD3DF9A7-BBC6-20BF-19A5-53AF01087B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4380614"/>
                <a:ext cx="2900089" cy="646331"/>
              </a:xfrm>
              <a:prstGeom prst="rect">
                <a:avLst/>
              </a:prstGeom>
              <a:blipFill>
                <a:blip r:embed="rId4"/>
                <a:stretch>
                  <a:fillRect b="-660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55458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"/>
          <p:cNvSpPr txBox="1"/>
          <p:nvPr/>
        </p:nvSpPr>
        <p:spPr>
          <a:xfrm>
            <a:off x="457200" y="360027"/>
            <a:ext cx="11495400" cy="8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9DE0"/>
              </a:buClr>
              <a:buSzPts val="4000"/>
              <a:buFont typeface="Play"/>
              <a:buNone/>
            </a:pPr>
            <a:r>
              <a:rPr lang="it-IT" sz="4000" b="1" dirty="0">
                <a:solidFill>
                  <a:srgbClr val="009DE0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  <a:sym typeface="Play"/>
              </a:rPr>
              <a:t>New </a:t>
            </a:r>
            <a:r>
              <a:rPr lang="it-IT" sz="4000" b="1" dirty="0" err="1">
                <a:solidFill>
                  <a:srgbClr val="009DE0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  <a:sym typeface="Play"/>
              </a:rPr>
              <a:t>Specifications</a:t>
            </a:r>
            <a:endParaRPr lang="it-IT" sz="4000" b="1" dirty="0">
              <a:solidFill>
                <a:srgbClr val="009DE0"/>
              </a:solidFill>
              <a:latin typeface="+mj-lt"/>
              <a:ea typeface="Calibri" panose="020F0502020204030204" pitchFamily="34" charset="0"/>
              <a:cs typeface="Calibri" panose="020F0502020204030204" pitchFamily="34" charset="0"/>
              <a:sym typeface="Play"/>
            </a:endParaRPr>
          </a:p>
        </p:txBody>
      </p:sp>
      <p:sp>
        <p:nvSpPr>
          <p:cNvPr id="93" name="Google Shape;93;p2"/>
          <p:cNvSpPr txBox="1"/>
          <p:nvPr/>
        </p:nvSpPr>
        <p:spPr>
          <a:xfrm>
            <a:off x="457200" y="6509052"/>
            <a:ext cx="2133600" cy="196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100" b="0" i="0" u="none" strike="noStrike" cap="none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2024 August | Slide </a:t>
            </a:r>
            <a:fld id="{00000000-1234-1234-1234-123412341234}" type="slidenum">
              <a:rPr lang="it-IT" sz="11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4</a:t>
            </a:fld>
            <a:endParaRPr sz="1100" b="0" i="0" u="none" strike="noStrike" cap="none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AutoShape 4">
            <a:extLst>
              <a:ext uri="{FF2B5EF4-FFF2-40B4-BE49-F238E27FC236}">
                <a16:creationId xmlns:a16="http://schemas.microsoft.com/office/drawing/2014/main" id="{CF79D2CD-27BE-AD26-3352-FA7CECF49AF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CE7C6031-B175-9608-CEB2-4A0AB24E503A}"/>
              </a:ext>
            </a:extLst>
          </p:cNvPr>
          <p:cNvSpPr txBox="1"/>
          <p:nvPr/>
        </p:nvSpPr>
        <p:spPr>
          <a:xfrm>
            <a:off x="457200" y="1209327"/>
            <a:ext cx="3204595" cy="22337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it-IT" dirty="0" err="1"/>
              <a:t>Warehouse</a:t>
            </a:r>
            <a:r>
              <a:rPr lang="it-IT" dirty="0"/>
              <a:t> size: 100 x 75 m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it-IT" dirty="0" err="1"/>
              <a:t>AGVs</a:t>
            </a:r>
            <a:r>
              <a:rPr lang="it-IT" dirty="0"/>
              <a:t>’ </a:t>
            </a:r>
            <a:r>
              <a:rPr lang="it-IT" dirty="0" err="1"/>
              <a:t>diameter</a:t>
            </a:r>
            <a:r>
              <a:rPr lang="it-IT" dirty="0"/>
              <a:t>: 1 m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it-IT" dirty="0"/>
              <a:t>Max </a:t>
            </a:r>
            <a:r>
              <a:rPr lang="it-IT" dirty="0" err="1"/>
              <a:t>velocity</a:t>
            </a:r>
            <a:r>
              <a:rPr lang="it-IT" dirty="0"/>
              <a:t>: 1.5 m/s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it-IT" dirty="0"/>
              <a:t>Max </a:t>
            </a:r>
            <a:r>
              <a:rPr lang="it-IT" dirty="0" err="1"/>
              <a:t>acceleration</a:t>
            </a:r>
            <a:r>
              <a:rPr lang="it-IT" dirty="0"/>
              <a:t>: 1 m/s^2</a:t>
            </a:r>
          </a:p>
        </p:txBody>
      </p:sp>
    </p:spTree>
    <p:extLst>
      <p:ext uri="{BB962C8B-B14F-4D97-AF65-F5344CB8AC3E}">
        <p14:creationId xmlns:p14="http://schemas.microsoft.com/office/powerpoint/2010/main" val="12956782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"/>
          <p:cNvSpPr txBox="1"/>
          <p:nvPr/>
        </p:nvSpPr>
        <p:spPr>
          <a:xfrm>
            <a:off x="457200" y="360027"/>
            <a:ext cx="11495400" cy="8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9DE0"/>
              </a:buClr>
              <a:buSzPts val="4000"/>
              <a:buFont typeface="Play"/>
              <a:buNone/>
            </a:pPr>
            <a:r>
              <a:rPr lang="it-IT" sz="4000" b="1" dirty="0" err="1">
                <a:solidFill>
                  <a:srgbClr val="009DE0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  <a:sym typeface="Play"/>
              </a:rPr>
              <a:t>Starting</a:t>
            </a:r>
            <a:r>
              <a:rPr lang="it-IT" sz="4000" b="1" dirty="0">
                <a:solidFill>
                  <a:srgbClr val="009DE0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  <a:sym typeface="Play"/>
              </a:rPr>
              <a:t> scenario</a:t>
            </a:r>
          </a:p>
        </p:txBody>
      </p:sp>
      <p:sp>
        <p:nvSpPr>
          <p:cNvPr id="93" name="Google Shape;93;p2"/>
          <p:cNvSpPr txBox="1"/>
          <p:nvPr/>
        </p:nvSpPr>
        <p:spPr>
          <a:xfrm>
            <a:off x="457200" y="6509052"/>
            <a:ext cx="2133600" cy="196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100" b="0" i="0" u="none" strike="noStrike" cap="none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2024 August | Slide </a:t>
            </a:r>
            <a:fld id="{00000000-1234-1234-1234-123412341234}" type="slidenum">
              <a:rPr lang="it-IT" sz="11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5</a:t>
            </a:fld>
            <a:endParaRPr sz="1100" b="0" i="0" u="none" strike="noStrike" cap="none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AutoShape 4">
            <a:extLst>
              <a:ext uri="{FF2B5EF4-FFF2-40B4-BE49-F238E27FC236}">
                <a16:creationId xmlns:a16="http://schemas.microsoft.com/office/drawing/2014/main" id="{CF79D2CD-27BE-AD26-3352-FA7CECF49AF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pic>
        <p:nvPicPr>
          <p:cNvPr id="3" name="warehouse">
            <a:hlinkClick r:id="" action="ppaction://media"/>
            <a:extLst>
              <a:ext uri="{FF2B5EF4-FFF2-40B4-BE49-F238E27FC236}">
                <a16:creationId xmlns:a16="http://schemas.microsoft.com/office/drawing/2014/main" id="{1F8A4869-0354-62D5-0663-C8A65FF5516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7465" r="3441"/>
          <a:stretch/>
        </p:blipFill>
        <p:spPr>
          <a:xfrm>
            <a:off x="424500" y="1468011"/>
            <a:ext cx="5747700" cy="4838473"/>
          </a:xfrm>
          <a:prstGeom prst="rect">
            <a:avLst/>
          </a:prstGeom>
        </p:spPr>
      </p:pic>
      <p:sp>
        <p:nvSpPr>
          <p:cNvPr id="4" name="AutoShape 2">
            <a:extLst>
              <a:ext uri="{FF2B5EF4-FFF2-40B4-BE49-F238E27FC236}">
                <a16:creationId xmlns:a16="http://schemas.microsoft.com/office/drawing/2014/main" id="{D6FCA7A6-121A-AA12-F7B0-121D462DE8F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pic>
        <p:nvPicPr>
          <p:cNvPr id="6" name="Immagine 5" descr="Immagine che contiene testo, linea, Diagramma, diagramma&#10;&#10;Descrizione generata automaticamente">
            <a:extLst>
              <a:ext uri="{FF2B5EF4-FFF2-40B4-BE49-F238E27FC236}">
                <a16:creationId xmlns:a16="http://schemas.microsoft.com/office/drawing/2014/main" id="{998CE673-8B8B-08D4-46C1-0899658580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7" t="608" r="4299" b="-1"/>
          <a:stretch/>
        </p:blipFill>
        <p:spPr>
          <a:xfrm>
            <a:off x="6967870" y="1468011"/>
            <a:ext cx="4414349" cy="3629511"/>
          </a:xfrm>
          <a:prstGeom prst="rect">
            <a:avLst/>
          </a:prstGeom>
        </p:spPr>
      </p:pic>
      <p:graphicFrame>
        <p:nvGraphicFramePr>
          <p:cNvPr id="9" name="Tabella 8">
            <a:extLst>
              <a:ext uri="{FF2B5EF4-FFF2-40B4-BE49-F238E27FC236}">
                <a16:creationId xmlns:a16="http://schemas.microsoft.com/office/drawing/2014/main" id="{69283DFB-3C46-0A57-4201-20C0C364F5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8724635"/>
              </p:ext>
            </p:extLst>
          </p:nvPr>
        </p:nvGraphicFramePr>
        <p:xfrm>
          <a:off x="7818581" y="5266660"/>
          <a:ext cx="2707652" cy="1039824"/>
        </p:xfrm>
        <a:graphic>
          <a:graphicData uri="http://schemas.openxmlformats.org/drawingml/2006/table">
            <a:tbl>
              <a:tblPr bandRow="1">
                <a:tableStyleId>{00A15C55-8517-42AA-B614-E9B94910E393}</a:tableStyleId>
              </a:tblPr>
              <a:tblGrid>
                <a:gridCol w="1711707">
                  <a:extLst>
                    <a:ext uri="{9D8B030D-6E8A-4147-A177-3AD203B41FA5}">
                      <a16:colId xmlns:a16="http://schemas.microsoft.com/office/drawing/2014/main" val="2975440400"/>
                    </a:ext>
                  </a:extLst>
                </a:gridCol>
                <a:gridCol w="995945">
                  <a:extLst>
                    <a:ext uri="{9D8B030D-6E8A-4147-A177-3AD203B41FA5}">
                      <a16:colId xmlns:a16="http://schemas.microsoft.com/office/drawing/2014/main" val="787282370"/>
                    </a:ext>
                  </a:extLst>
                </a:gridCol>
              </a:tblGrid>
              <a:tr h="346608">
                <a:tc>
                  <a:txBody>
                    <a:bodyPr/>
                    <a:lstStyle/>
                    <a:p>
                      <a:r>
                        <a:rPr lang="it-IT" sz="1400" b="1" dirty="0"/>
                        <a:t>Max </a:t>
                      </a:r>
                      <a:r>
                        <a:rPr lang="it-IT" sz="1400" b="1" dirty="0" err="1"/>
                        <a:t>velocities</a:t>
                      </a:r>
                      <a:endParaRPr lang="it-IT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1.5 m/s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5900097"/>
                  </a:ext>
                </a:extLst>
              </a:tr>
              <a:tr h="346608">
                <a:tc>
                  <a:txBody>
                    <a:bodyPr/>
                    <a:lstStyle/>
                    <a:p>
                      <a:r>
                        <a:rPr lang="it-IT" sz="1400" b="1" dirty="0"/>
                        <a:t>Finish 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76.70 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5301522"/>
                  </a:ext>
                </a:extLst>
              </a:tr>
              <a:tr h="346608">
                <a:tc>
                  <a:txBody>
                    <a:bodyPr/>
                    <a:lstStyle/>
                    <a:p>
                      <a:r>
                        <a:rPr lang="it-IT" sz="1400" b="1" dirty="0"/>
                        <a:t>Total energy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3012 J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92260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98561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99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"/>
          <p:cNvSpPr txBox="1"/>
          <p:nvPr/>
        </p:nvSpPr>
        <p:spPr>
          <a:xfrm>
            <a:off x="348300" y="395361"/>
            <a:ext cx="11495400" cy="8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9DE0"/>
              </a:buClr>
              <a:buSzPts val="4000"/>
              <a:buFont typeface="Play"/>
              <a:buNone/>
            </a:pPr>
            <a:endParaRPr lang="it-IT" sz="4000" b="1" dirty="0" err="1">
              <a:solidFill>
                <a:srgbClr val="009DE0"/>
              </a:solidFill>
              <a:latin typeface="+mj-lt"/>
              <a:ea typeface="Calibri" panose="020F0502020204030204" pitchFamily="34" charset="0"/>
              <a:cs typeface="Calibri" panose="020F0502020204030204" pitchFamily="34" charset="0"/>
              <a:sym typeface="Play"/>
            </a:endParaRPr>
          </a:p>
        </p:txBody>
      </p:sp>
      <p:sp>
        <p:nvSpPr>
          <p:cNvPr id="93" name="Google Shape;93;p2"/>
          <p:cNvSpPr txBox="1"/>
          <p:nvPr/>
        </p:nvSpPr>
        <p:spPr>
          <a:xfrm>
            <a:off x="457200" y="6509052"/>
            <a:ext cx="2133600" cy="196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100" b="0" i="0" u="none" strike="noStrike" cap="none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2024 August | Slide </a:t>
            </a:r>
            <a:fld id="{00000000-1234-1234-1234-123412341234}" type="slidenum">
              <a:rPr lang="it-IT" sz="11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6</a:t>
            </a:fld>
            <a:endParaRPr sz="1100" b="0" i="0" u="none" strike="noStrike" cap="none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AutoShape 4">
            <a:extLst>
              <a:ext uri="{FF2B5EF4-FFF2-40B4-BE49-F238E27FC236}">
                <a16:creationId xmlns:a16="http://schemas.microsoft.com/office/drawing/2014/main" id="{CF79D2CD-27BE-AD26-3352-FA7CECF49AF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D6FCA7A6-121A-AA12-F7B0-121D462DE8F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graphicFrame>
        <p:nvGraphicFramePr>
          <p:cNvPr id="3" name="Tabella 2">
            <a:extLst>
              <a:ext uri="{FF2B5EF4-FFF2-40B4-BE49-F238E27FC236}">
                <a16:creationId xmlns:a16="http://schemas.microsoft.com/office/drawing/2014/main" id="{3AA4E177-BD39-4207-8FC7-B70FECA0B4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5643074"/>
              </p:ext>
            </p:extLst>
          </p:nvPr>
        </p:nvGraphicFramePr>
        <p:xfrm>
          <a:off x="2032000" y="1417084"/>
          <a:ext cx="8128000" cy="2052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46226780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31619512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88419495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885652962"/>
                    </a:ext>
                  </a:extLst>
                </a:gridCol>
              </a:tblGrid>
              <a:tr h="684000">
                <a:tc rowSpan="3">
                  <a:txBody>
                    <a:bodyPr/>
                    <a:lstStyle/>
                    <a:p>
                      <a:pPr algn="ctr"/>
                      <a:r>
                        <a:rPr lang="it-IT" b="1" dirty="0" err="1"/>
                        <a:t>Prioritized</a:t>
                      </a:r>
                      <a:r>
                        <a:rPr lang="it-IT" b="1" dirty="0"/>
                        <a:t> planning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it-IT" b="1" dirty="0" err="1"/>
                        <a:t>Genetic</a:t>
                      </a:r>
                      <a:r>
                        <a:rPr lang="it-IT" b="1" dirty="0"/>
                        <a:t> </a:t>
                      </a:r>
                      <a:r>
                        <a:rPr lang="it-IT" b="1" dirty="0" err="1"/>
                        <a:t>Algorithm</a:t>
                      </a:r>
                      <a:endParaRPr lang="it-IT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721301"/>
                  </a:ext>
                </a:extLst>
              </a:tr>
              <a:tr h="684000">
                <a:tc vMerge="1">
                  <a:txBody>
                    <a:bodyPr/>
                    <a:lstStyle/>
                    <a:p>
                      <a:pPr algn="ctr"/>
                      <a:endParaRPr lang="it-IT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it-IT" dirty="0"/>
                        <a:t>Single-</a:t>
                      </a:r>
                      <a:r>
                        <a:rPr lang="it-IT" dirty="0" err="1"/>
                        <a:t>objective</a:t>
                      </a:r>
                      <a:endParaRPr lang="it-IT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Multi-</a:t>
                      </a:r>
                      <a:r>
                        <a:rPr lang="it-IT" dirty="0" err="1"/>
                        <a:t>objective</a:t>
                      </a:r>
                      <a:endParaRPr lang="it-IT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0928345"/>
                  </a:ext>
                </a:extLst>
              </a:tr>
              <a:tr h="684000">
                <a:tc vMerge="1">
                  <a:txBody>
                    <a:bodyPr/>
                    <a:lstStyle/>
                    <a:p>
                      <a:endParaRPr lang="it-IT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Maximum </a:t>
                      </a:r>
                      <a:r>
                        <a:rPr lang="it-IT" dirty="0" err="1"/>
                        <a:t>velocities</a:t>
                      </a:r>
                      <a:endParaRPr lang="it-IT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Slow-down </a:t>
                      </a:r>
                      <a:r>
                        <a:rPr lang="it-IT" dirty="0" err="1"/>
                        <a:t>segment</a:t>
                      </a:r>
                      <a:endParaRPr lang="it-IT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/>
                        <a:t>Slow-down </a:t>
                      </a:r>
                      <a:r>
                        <a:rPr lang="it-IT" dirty="0" err="1"/>
                        <a:t>segment</a:t>
                      </a:r>
                      <a:endParaRPr lang="it-IT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55334169"/>
                  </a:ext>
                </a:extLst>
              </a:tr>
            </a:tbl>
          </a:graphicData>
        </a:graphic>
      </p:graphicFrame>
      <p:graphicFrame>
        <p:nvGraphicFramePr>
          <p:cNvPr id="5" name="Tabella 4">
            <a:extLst>
              <a:ext uri="{FF2B5EF4-FFF2-40B4-BE49-F238E27FC236}">
                <a16:creationId xmlns:a16="http://schemas.microsoft.com/office/drawing/2014/main" id="{97D34F28-D61F-49C5-2EB4-3189763833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0682045"/>
              </p:ext>
            </p:extLst>
          </p:nvPr>
        </p:nvGraphicFramePr>
        <p:xfrm>
          <a:off x="4485758" y="4109956"/>
          <a:ext cx="2915684" cy="148336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974546">
                  <a:extLst>
                    <a:ext uri="{9D8B030D-6E8A-4147-A177-3AD203B41FA5}">
                      <a16:colId xmlns:a16="http://schemas.microsoft.com/office/drawing/2014/main" val="2378980146"/>
                    </a:ext>
                  </a:extLst>
                </a:gridCol>
                <a:gridCol w="941138">
                  <a:extLst>
                    <a:ext uri="{9D8B030D-6E8A-4147-A177-3AD203B41FA5}">
                      <a16:colId xmlns:a16="http://schemas.microsoft.com/office/drawing/2014/main" val="32361543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t-IT" b="1" dirty="0" err="1"/>
                        <a:t>Population</a:t>
                      </a:r>
                      <a:endParaRPr lang="it-IT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1000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11327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b="1" dirty="0"/>
                        <a:t>Crossover </a:t>
                      </a:r>
                      <a:r>
                        <a:rPr lang="it-IT" b="1" dirty="0" err="1"/>
                        <a:t>Factor</a:t>
                      </a:r>
                      <a:endParaRPr lang="it-IT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60%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40080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b="1" dirty="0" err="1"/>
                        <a:t>Mutation</a:t>
                      </a:r>
                      <a:r>
                        <a:rPr lang="it-IT" b="1" dirty="0"/>
                        <a:t> 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70%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88667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b="1" dirty="0"/>
                        <a:t>Generations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200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56483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212755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"/>
          <p:cNvSpPr txBox="1"/>
          <p:nvPr/>
        </p:nvSpPr>
        <p:spPr>
          <a:xfrm>
            <a:off x="457200" y="360027"/>
            <a:ext cx="11495400" cy="8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9DE0"/>
              </a:buClr>
              <a:buSzPts val="4000"/>
              <a:buFont typeface="Play"/>
              <a:buNone/>
            </a:pPr>
            <a:r>
              <a:rPr lang="it-IT" sz="4000" b="1" dirty="0" err="1">
                <a:solidFill>
                  <a:srgbClr val="009DE0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  <a:sym typeface="Play"/>
              </a:rPr>
              <a:t>Prioritized</a:t>
            </a:r>
            <a:r>
              <a:rPr lang="it-IT" sz="4000" b="1" dirty="0">
                <a:solidFill>
                  <a:srgbClr val="009DE0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  <a:sym typeface="Play"/>
              </a:rPr>
              <a:t> planning</a:t>
            </a:r>
          </a:p>
        </p:txBody>
      </p:sp>
      <p:sp>
        <p:nvSpPr>
          <p:cNvPr id="93" name="Google Shape;93;p2"/>
          <p:cNvSpPr txBox="1"/>
          <p:nvPr/>
        </p:nvSpPr>
        <p:spPr>
          <a:xfrm>
            <a:off x="457200" y="6509052"/>
            <a:ext cx="2133600" cy="196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100" b="0" i="0" u="none" strike="noStrike" cap="none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2024 August | Slide </a:t>
            </a:r>
            <a:fld id="{00000000-1234-1234-1234-123412341234}" type="slidenum">
              <a:rPr lang="it-IT" sz="11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7</a:t>
            </a:fld>
            <a:endParaRPr sz="1100" b="0" i="0" u="none" strike="noStrike" cap="none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AutoShape 4">
            <a:extLst>
              <a:ext uri="{FF2B5EF4-FFF2-40B4-BE49-F238E27FC236}">
                <a16:creationId xmlns:a16="http://schemas.microsoft.com/office/drawing/2014/main" id="{CF79D2CD-27BE-AD26-3352-FA7CECF49AF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pic>
        <p:nvPicPr>
          <p:cNvPr id="4" name="warehouse (1)">
            <a:hlinkClick r:id="" action="ppaction://media"/>
            <a:extLst>
              <a:ext uri="{FF2B5EF4-FFF2-40B4-BE49-F238E27FC236}">
                <a16:creationId xmlns:a16="http://schemas.microsoft.com/office/drawing/2014/main" id="{C9532E91-9ED3-C088-4A83-A1D85E9A3B0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5581" r="2060"/>
          <a:stretch/>
        </p:blipFill>
        <p:spPr>
          <a:xfrm>
            <a:off x="449665" y="1424764"/>
            <a:ext cx="5734939" cy="4657060"/>
          </a:xfrm>
          <a:prstGeom prst="rect">
            <a:avLst/>
          </a:prstGeom>
        </p:spPr>
      </p:pic>
      <p:pic>
        <p:nvPicPr>
          <p:cNvPr id="6" name="Immagine 5" descr="Immagine che contiene testo, linea, Diagramma, diagramma&#10;&#10;Descrizione generata automaticamente">
            <a:extLst>
              <a:ext uri="{FF2B5EF4-FFF2-40B4-BE49-F238E27FC236}">
                <a16:creationId xmlns:a16="http://schemas.microsoft.com/office/drawing/2014/main" id="{D83578D8-CCEA-FBBE-D583-385BA040397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8" r="4881"/>
          <a:stretch/>
        </p:blipFill>
        <p:spPr>
          <a:xfrm>
            <a:off x="6572882" y="1289097"/>
            <a:ext cx="4860662" cy="3975005"/>
          </a:xfrm>
          <a:prstGeom prst="rect">
            <a:avLst/>
          </a:prstGeom>
        </p:spPr>
      </p:pic>
      <p:graphicFrame>
        <p:nvGraphicFramePr>
          <p:cNvPr id="3" name="Tabella 2">
            <a:extLst>
              <a:ext uri="{FF2B5EF4-FFF2-40B4-BE49-F238E27FC236}">
                <a16:creationId xmlns:a16="http://schemas.microsoft.com/office/drawing/2014/main" id="{3F4227F0-A5D4-4047-CB79-AB50EEEE18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9098"/>
              </p:ext>
            </p:extLst>
          </p:nvPr>
        </p:nvGraphicFramePr>
        <p:xfrm>
          <a:off x="6572882" y="5396532"/>
          <a:ext cx="4860662" cy="1112520"/>
        </p:xfrm>
        <a:graphic>
          <a:graphicData uri="http://schemas.openxmlformats.org/drawingml/2006/table">
            <a:tbl>
              <a:tblPr bandRow="1">
                <a:tableStyleId>{00A15C55-8517-42AA-B614-E9B94910E393}</a:tableStyleId>
              </a:tblPr>
              <a:tblGrid>
                <a:gridCol w="1449777">
                  <a:extLst>
                    <a:ext uri="{9D8B030D-6E8A-4147-A177-3AD203B41FA5}">
                      <a16:colId xmlns:a16="http://schemas.microsoft.com/office/drawing/2014/main" val="2975440400"/>
                    </a:ext>
                  </a:extLst>
                </a:gridCol>
                <a:gridCol w="3410885">
                  <a:extLst>
                    <a:ext uri="{9D8B030D-6E8A-4147-A177-3AD203B41FA5}">
                      <a16:colId xmlns:a16="http://schemas.microsoft.com/office/drawing/2014/main" val="7872823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t-IT" sz="1400" b="1" dirty="0"/>
                        <a:t>Max </a:t>
                      </a:r>
                      <a:r>
                        <a:rPr lang="it-IT" sz="1400" b="1" dirty="0" err="1"/>
                        <a:t>velocities</a:t>
                      </a:r>
                      <a:endParaRPr lang="it-IT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[1.17, 1.50, 1.44, 1.50, 0.96, 0.88, 1.50]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59000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400" b="1" dirty="0"/>
                        <a:t>Finish 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104.00 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53015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400" b="1" dirty="0"/>
                        <a:t>Total energy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2236 J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92260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06919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85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"/>
          <p:cNvSpPr txBox="1"/>
          <p:nvPr/>
        </p:nvSpPr>
        <p:spPr>
          <a:xfrm>
            <a:off x="348300" y="395361"/>
            <a:ext cx="11495400" cy="8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9DE0"/>
              </a:buClr>
              <a:buSzPts val="4000"/>
              <a:buFont typeface="Play"/>
              <a:buNone/>
            </a:pPr>
            <a:endParaRPr lang="it-IT" sz="4000" b="1" dirty="0" err="1">
              <a:solidFill>
                <a:srgbClr val="009DE0"/>
              </a:solidFill>
              <a:latin typeface="+mj-lt"/>
              <a:ea typeface="Calibri" panose="020F0502020204030204" pitchFamily="34" charset="0"/>
              <a:cs typeface="Calibri" panose="020F0502020204030204" pitchFamily="34" charset="0"/>
              <a:sym typeface="Play"/>
            </a:endParaRPr>
          </a:p>
        </p:txBody>
      </p:sp>
      <p:sp>
        <p:nvSpPr>
          <p:cNvPr id="93" name="Google Shape;93;p2"/>
          <p:cNvSpPr txBox="1"/>
          <p:nvPr/>
        </p:nvSpPr>
        <p:spPr>
          <a:xfrm>
            <a:off x="457200" y="6509052"/>
            <a:ext cx="2133600" cy="196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100" b="0" i="0" u="none" strike="noStrike" cap="none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2024 August | Slide </a:t>
            </a:r>
            <a:fld id="{00000000-1234-1234-1234-123412341234}" type="slidenum">
              <a:rPr lang="it-IT" sz="11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8</a:t>
            </a:fld>
            <a:endParaRPr sz="1100" b="0" i="0" u="none" strike="noStrike" cap="none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AutoShape 4">
            <a:extLst>
              <a:ext uri="{FF2B5EF4-FFF2-40B4-BE49-F238E27FC236}">
                <a16:creationId xmlns:a16="http://schemas.microsoft.com/office/drawing/2014/main" id="{CF79D2CD-27BE-AD26-3352-FA7CECF49AF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D6FCA7A6-121A-AA12-F7B0-121D462DE8F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graphicFrame>
        <p:nvGraphicFramePr>
          <p:cNvPr id="3" name="Tabella 2">
            <a:extLst>
              <a:ext uri="{FF2B5EF4-FFF2-40B4-BE49-F238E27FC236}">
                <a16:creationId xmlns:a16="http://schemas.microsoft.com/office/drawing/2014/main" id="{3AA4E177-BD39-4207-8FC7-B70FECA0B4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6230995"/>
              </p:ext>
            </p:extLst>
          </p:nvPr>
        </p:nvGraphicFramePr>
        <p:xfrm>
          <a:off x="2032000" y="1417084"/>
          <a:ext cx="8128000" cy="2052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46226780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31619512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88419495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885652962"/>
                    </a:ext>
                  </a:extLst>
                </a:gridCol>
              </a:tblGrid>
              <a:tr h="684000">
                <a:tc rowSpan="3">
                  <a:txBody>
                    <a:bodyPr/>
                    <a:lstStyle/>
                    <a:p>
                      <a:pPr algn="ctr"/>
                      <a:r>
                        <a:rPr lang="it-IT" b="1" dirty="0" err="1"/>
                        <a:t>Prioritized</a:t>
                      </a:r>
                      <a:r>
                        <a:rPr lang="it-IT" b="1" dirty="0"/>
                        <a:t> planning</a:t>
                      </a:r>
                    </a:p>
                    <a:p>
                      <a:pPr algn="ctr"/>
                      <a:endParaRPr lang="it-IT" b="1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b="0" dirty="0"/>
                        <a:t>104.00 s / 2236 J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it-IT" b="1" dirty="0" err="1"/>
                        <a:t>Genetic</a:t>
                      </a:r>
                      <a:r>
                        <a:rPr lang="it-IT" b="1" dirty="0"/>
                        <a:t> </a:t>
                      </a:r>
                      <a:r>
                        <a:rPr lang="it-IT" b="1" dirty="0" err="1"/>
                        <a:t>Algorithm</a:t>
                      </a:r>
                      <a:endParaRPr lang="it-IT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721301"/>
                  </a:ext>
                </a:extLst>
              </a:tr>
              <a:tr h="684000">
                <a:tc vMerge="1">
                  <a:txBody>
                    <a:bodyPr/>
                    <a:lstStyle/>
                    <a:p>
                      <a:pPr algn="ctr"/>
                      <a:endParaRPr lang="it-IT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it-IT" dirty="0"/>
                        <a:t>Single-</a:t>
                      </a:r>
                      <a:r>
                        <a:rPr lang="it-IT" dirty="0" err="1"/>
                        <a:t>objective</a:t>
                      </a:r>
                      <a:endParaRPr lang="it-IT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Multi-</a:t>
                      </a:r>
                      <a:r>
                        <a:rPr lang="it-IT" dirty="0" err="1"/>
                        <a:t>objective</a:t>
                      </a:r>
                      <a:endParaRPr lang="it-IT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0928345"/>
                  </a:ext>
                </a:extLst>
              </a:tr>
              <a:tr h="684000">
                <a:tc vMerge="1">
                  <a:txBody>
                    <a:bodyPr/>
                    <a:lstStyle/>
                    <a:p>
                      <a:endParaRPr lang="it-IT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Maximum </a:t>
                      </a:r>
                      <a:r>
                        <a:rPr lang="it-IT" dirty="0" err="1"/>
                        <a:t>velocities</a:t>
                      </a:r>
                      <a:endParaRPr lang="it-IT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Slow-down </a:t>
                      </a:r>
                      <a:r>
                        <a:rPr lang="it-IT" dirty="0" err="1"/>
                        <a:t>segment</a:t>
                      </a:r>
                      <a:endParaRPr lang="it-IT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dirty="0"/>
                        <a:t>Slow-down </a:t>
                      </a:r>
                      <a:r>
                        <a:rPr lang="it-IT" dirty="0" err="1"/>
                        <a:t>segment</a:t>
                      </a:r>
                      <a:endParaRPr lang="it-IT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55334169"/>
                  </a:ext>
                </a:extLst>
              </a:tr>
            </a:tbl>
          </a:graphicData>
        </a:graphic>
      </p:graphicFrame>
      <p:graphicFrame>
        <p:nvGraphicFramePr>
          <p:cNvPr id="5" name="Tabella 4">
            <a:extLst>
              <a:ext uri="{FF2B5EF4-FFF2-40B4-BE49-F238E27FC236}">
                <a16:creationId xmlns:a16="http://schemas.microsoft.com/office/drawing/2014/main" id="{97D34F28-D61F-49C5-2EB4-3189763833D2}"/>
              </a:ext>
            </a:extLst>
          </p:cNvPr>
          <p:cNvGraphicFramePr>
            <a:graphicFrameLocks noGrp="1"/>
          </p:cNvGraphicFramePr>
          <p:nvPr/>
        </p:nvGraphicFramePr>
        <p:xfrm>
          <a:off x="4485758" y="4109956"/>
          <a:ext cx="2915684" cy="148336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974546">
                  <a:extLst>
                    <a:ext uri="{9D8B030D-6E8A-4147-A177-3AD203B41FA5}">
                      <a16:colId xmlns:a16="http://schemas.microsoft.com/office/drawing/2014/main" val="2378980146"/>
                    </a:ext>
                  </a:extLst>
                </a:gridCol>
                <a:gridCol w="941138">
                  <a:extLst>
                    <a:ext uri="{9D8B030D-6E8A-4147-A177-3AD203B41FA5}">
                      <a16:colId xmlns:a16="http://schemas.microsoft.com/office/drawing/2014/main" val="32361543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t-IT" b="1" dirty="0" err="1"/>
                        <a:t>Population</a:t>
                      </a:r>
                      <a:endParaRPr lang="it-IT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1000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11327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b="1" dirty="0"/>
                        <a:t>Crossover </a:t>
                      </a:r>
                      <a:r>
                        <a:rPr lang="it-IT" b="1" dirty="0" err="1"/>
                        <a:t>Factor</a:t>
                      </a:r>
                      <a:endParaRPr lang="it-IT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60%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40080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b="1" dirty="0" err="1"/>
                        <a:t>Mutation</a:t>
                      </a:r>
                      <a:r>
                        <a:rPr lang="it-IT" b="1" dirty="0"/>
                        <a:t> 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70%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88667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b="1" dirty="0"/>
                        <a:t>Generations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200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56483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558749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"/>
          <p:cNvSpPr txBox="1"/>
          <p:nvPr/>
        </p:nvSpPr>
        <p:spPr>
          <a:xfrm>
            <a:off x="457200" y="608119"/>
            <a:ext cx="11495400" cy="8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9DE0"/>
              </a:buClr>
              <a:buSzPts val="4000"/>
              <a:buFont typeface="Play"/>
              <a:buNone/>
            </a:pPr>
            <a:r>
              <a:rPr lang="it-IT" sz="4000" b="1" dirty="0" err="1">
                <a:solidFill>
                  <a:srgbClr val="009DE0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  <a:sym typeface="Play"/>
              </a:rPr>
              <a:t>Genetic</a:t>
            </a:r>
            <a:r>
              <a:rPr lang="it-IT" sz="4000" b="1" dirty="0">
                <a:solidFill>
                  <a:srgbClr val="009DE0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  <a:sym typeface="Play"/>
              </a:rPr>
              <a:t> </a:t>
            </a:r>
            <a:r>
              <a:rPr lang="it-IT" sz="4000" b="1" dirty="0" err="1">
                <a:solidFill>
                  <a:srgbClr val="009DE0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  <a:sym typeface="Play"/>
              </a:rPr>
              <a:t>Algorithm</a:t>
            </a:r>
            <a:r>
              <a:rPr lang="it-IT" sz="4000" b="1" dirty="0">
                <a:solidFill>
                  <a:srgbClr val="009DE0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  <a:sym typeface="Play"/>
              </a:rPr>
              <a:t>, Maximum </a:t>
            </a:r>
            <a:r>
              <a:rPr lang="it-IT" sz="4000" b="1" dirty="0" err="1">
                <a:solidFill>
                  <a:srgbClr val="009DE0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  <a:sym typeface="Play"/>
              </a:rPr>
              <a:t>velocities</a:t>
            </a:r>
            <a:endParaRPr lang="it-IT" sz="4000" b="1" dirty="0">
              <a:solidFill>
                <a:srgbClr val="009DE0"/>
              </a:solidFill>
              <a:latin typeface="+mj-lt"/>
              <a:ea typeface="Calibri" panose="020F0502020204030204" pitchFamily="34" charset="0"/>
              <a:cs typeface="Calibri" panose="020F0502020204030204" pitchFamily="34" charset="0"/>
              <a:sym typeface="Play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9DE0"/>
              </a:buClr>
              <a:buSzPts val="4000"/>
              <a:buFont typeface="Play"/>
              <a:buNone/>
            </a:pPr>
            <a:r>
              <a:rPr lang="it-IT" sz="4000" b="1" dirty="0" err="1">
                <a:solidFill>
                  <a:srgbClr val="009DE0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  <a:sym typeface="Play"/>
              </a:rPr>
              <a:t>Problem</a:t>
            </a:r>
            <a:r>
              <a:rPr lang="it-IT" sz="4000" b="1" dirty="0">
                <a:solidFill>
                  <a:srgbClr val="009DE0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  <a:sym typeface="Play"/>
              </a:rPr>
              <a:t> setting</a:t>
            </a:r>
          </a:p>
        </p:txBody>
      </p:sp>
      <p:sp>
        <p:nvSpPr>
          <p:cNvPr id="93" name="Google Shape;93;p2"/>
          <p:cNvSpPr txBox="1"/>
          <p:nvPr/>
        </p:nvSpPr>
        <p:spPr>
          <a:xfrm>
            <a:off x="457200" y="6509052"/>
            <a:ext cx="2133600" cy="196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100" b="0" i="0" u="none" strike="noStrike" cap="none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2024 August | Slide </a:t>
            </a:r>
            <a:fld id="{00000000-1234-1234-1234-123412341234}" type="slidenum">
              <a:rPr lang="it-IT" sz="11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9</a:t>
            </a:fld>
            <a:endParaRPr sz="1100" b="0" i="0" u="none" strike="noStrike" cap="none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AutoShape 4">
            <a:extLst>
              <a:ext uri="{FF2B5EF4-FFF2-40B4-BE49-F238E27FC236}">
                <a16:creationId xmlns:a16="http://schemas.microsoft.com/office/drawing/2014/main" id="{CF79D2CD-27BE-AD26-3352-FA7CECF49AF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3F49E6B2-731C-CF58-24AF-54ED2796F00D}"/>
                  </a:ext>
                </a:extLst>
              </p:cNvPr>
              <p:cNvSpPr txBox="1"/>
              <p:nvPr/>
            </p:nvSpPr>
            <p:spPr>
              <a:xfrm>
                <a:off x="528083" y="2012151"/>
                <a:ext cx="4801314" cy="14841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it-IT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it-IT" b="0" i="0" smtClean="0"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</m:s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it-IT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fNam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it-IT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it-IT">
                                  <a:latin typeface="Cambria Math" panose="02040503050406030204" pitchFamily="18" charset="0"/>
                                </a:rPr>
                                <m:t>with</m:t>
                              </m:r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1,…,</m:t>
                                  </m:r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lang="it-IT" b="0" dirty="0"/>
              </a:p>
              <a:p>
                <a:endParaRPr lang="it-IT" dirty="0"/>
              </a:p>
              <a:p>
                <a:r>
                  <a:rPr lang="it-IT" dirty="0"/>
                  <a:t>s.t.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it-IT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it-IT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it-IT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it-IT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it-IT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it-IT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it-IT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it-IT" i="1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it-IT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≥</m:t>
                            </m:r>
                            <m:sSub>
                              <m:sSubPr>
                                <m:ctrlPr>
                                  <a:rPr lang="it-IT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i="1"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</m:e>
                              <m:sub>
                                <m:r>
                                  <a:rPr lang="it-IT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, ∀</m:t>
                            </m:r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≠</m:t>
                            </m:r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,∀</m:t>
                            </m:r>
                            <m:sSub>
                              <m:sSubPr>
                                <m:ctrlPr>
                                  <a:rPr lang="it-IT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it-IT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0.1≤</m:t>
                            </m:r>
                            <m:sSub>
                              <m:sSubPr>
                                <m:ctrlP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≤</m:t>
                            </m:r>
                            <m:sSub>
                              <m:sSubPr>
                                <m:ctrlP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𝑚𝑎𝑥</m:t>
                                </m:r>
                              </m:sub>
                            </m:sSub>
                          </m:e>
                        </m:eqArr>
                      </m:e>
                    </m:d>
                  </m:oMath>
                </a14:m>
                <a:r>
                  <a:rPr lang="it-IT" dirty="0"/>
                  <a:t>	</a:t>
                </a:r>
              </a:p>
            </p:txBody>
          </p:sp>
        </mc:Choice>
        <mc:Fallback xmlns="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3F49E6B2-731C-CF58-24AF-54ED2796F0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083" y="2012151"/>
                <a:ext cx="4801314" cy="1484189"/>
              </a:xfrm>
              <a:prstGeom prst="rect">
                <a:avLst/>
              </a:prstGeom>
              <a:blipFill>
                <a:blip r:embed="rId3"/>
                <a:stretch>
                  <a:fillRect l="-114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7277257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512</Words>
  <Application>Microsoft Office PowerPoint</Application>
  <PresentationFormat>Widescreen</PresentationFormat>
  <Paragraphs>185</Paragraphs>
  <Slides>19</Slides>
  <Notes>19</Notes>
  <HiddenSlides>0</HiddenSlides>
  <MMClips>4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19</vt:i4>
      </vt:variant>
    </vt:vector>
  </HeadingPairs>
  <TitlesOfParts>
    <vt:vector size="26" baseType="lpstr">
      <vt:lpstr>Aptos</vt:lpstr>
      <vt:lpstr>Aptos Display</vt:lpstr>
      <vt:lpstr>Arial</vt:lpstr>
      <vt:lpstr>Cambria Math</vt:lpstr>
      <vt:lpstr>Helvetica Neue</vt:lpstr>
      <vt:lpstr>Play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MIRYAM PIROZZI</dc:creator>
  <cp:lastModifiedBy>LUCA MARSEGLIA</cp:lastModifiedBy>
  <cp:revision>74</cp:revision>
  <dcterms:created xsi:type="dcterms:W3CDTF">2024-06-28T08:59:10Z</dcterms:created>
  <dcterms:modified xsi:type="dcterms:W3CDTF">2024-10-24T10:19:09Z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2ad0b24d-6422-44b0-b3de-abb3a9e8c81a_Enabled">
    <vt:lpwstr>true</vt:lpwstr>
  </property>
  <property fmtid="{D5CDD505-2E9C-101B-9397-08002B2CF9AE}" pid="3" name="MSIP_Label_2ad0b24d-6422-44b0-b3de-abb3a9e8c81a_SetDate">
    <vt:lpwstr>2024-06-28T09:02:57Z</vt:lpwstr>
  </property>
  <property fmtid="{D5CDD505-2E9C-101B-9397-08002B2CF9AE}" pid="4" name="MSIP_Label_2ad0b24d-6422-44b0-b3de-abb3a9e8c81a_Method">
    <vt:lpwstr>Standard</vt:lpwstr>
  </property>
  <property fmtid="{D5CDD505-2E9C-101B-9397-08002B2CF9AE}" pid="5" name="MSIP_Label_2ad0b24d-6422-44b0-b3de-abb3a9e8c81a_Name">
    <vt:lpwstr>defa4170-0d19-0005-0004-bc88714345d2</vt:lpwstr>
  </property>
  <property fmtid="{D5CDD505-2E9C-101B-9397-08002B2CF9AE}" pid="6" name="MSIP_Label_2ad0b24d-6422-44b0-b3de-abb3a9e8c81a_SiteId">
    <vt:lpwstr>2fcfe26a-bb62-46b0-b1e3-28f9da0c45fd</vt:lpwstr>
  </property>
  <property fmtid="{D5CDD505-2E9C-101B-9397-08002B2CF9AE}" pid="7" name="MSIP_Label_2ad0b24d-6422-44b0-b3de-abb3a9e8c81a_ActionId">
    <vt:lpwstr>b256a4ff-6856-4558-9b93-8d41fc1bf74c</vt:lpwstr>
  </property>
  <property fmtid="{D5CDD505-2E9C-101B-9397-08002B2CF9AE}" pid="8" name="MSIP_Label_2ad0b24d-6422-44b0-b3de-abb3a9e8c81a_ContentBits">
    <vt:lpwstr>0</vt:lpwstr>
  </property>
</Properties>
</file>